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305" r:id="rId2"/>
    <p:sldId id="273" r:id="rId3"/>
    <p:sldId id="280" r:id="rId4"/>
    <p:sldId id="295" r:id="rId5"/>
    <p:sldId id="296" r:id="rId6"/>
    <p:sldId id="297" r:id="rId7"/>
    <p:sldId id="298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9" r:id="rId17"/>
    <p:sldId id="300" r:id="rId18"/>
    <p:sldId id="306" r:id="rId19"/>
    <p:sldId id="30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8" autoAdjust="0"/>
    <p:restoredTop sz="94660"/>
  </p:normalViewPr>
  <p:slideViewPr>
    <p:cSldViewPr snapToGrid="0">
      <p:cViewPr varScale="1">
        <p:scale>
          <a:sx n="54" d="100"/>
          <a:sy n="54" d="100"/>
        </p:scale>
        <p:origin x="57" y="8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717847" y="2078316"/>
            <a:ext cx="75544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</a:rPr>
              <a:t>CE1 CE2</a:t>
            </a:r>
          </a:p>
          <a:p>
            <a:pPr algn="ctr"/>
            <a:endParaRPr lang="fr-FR" sz="3200" b="1" dirty="0">
              <a:solidFill>
                <a:schemeClr val="bg1"/>
              </a:solidFill>
            </a:endParaRPr>
          </a:p>
          <a:p>
            <a:pPr algn="ctr"/>
            <a:r>
              <a:rPr lang="fr-FR" sz="3200" b="1" dirty="0">
                <a:solidFill>
                  <a:schemeClr val="bg1"/>
                </a:solidFill>
              </a:rPr>
              <a:t>CE1 : Je sais additionner, soustraire des dizaines à un nombre.</a:t>
            </a:r>
          </a:p>
          <a:p>
            <a:pPr algn="ctr"/>
            <a:endParaRPr lang="fr-FR" sz="3200" b="1" dirty="0">
              <a:solidFill>
                <a:schemeClr val="bg1"/>
              </a:solidFill>
            </a:endParaRPr>
          </a:p>
          <a:p>
            <a:pPr algn="ctr"/>
            <a:r>
              <a:rPr lang="fr-FR" sz="2800" b="1" dirty="0">
                <a:solidFill>
                  <a:schemeClr val="bg1"/>
                </a:solidFill>
              </a:rPr>
              <a:t>CE2 : </a:t>
            </a:r>
            <a:r>
              <a:rPr lang="fr-FR" sz="3200" b="1" dirty="0">
                <a:solidFill>
                  <a:schemeClr val="bg1"/>
                </a:solidFill>
              </a:rPr>
              <a:t>Je sais additionner, soustraire des centaines à un nombre.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BE627-747D-5475-115D-B44E9AD27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2E1736-259E-B652-50B2-0B82DFE0D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4504" y="34373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CC983F-5CF1-C909-430F-C466ABFBB8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B1D5F6-EB71-95CB-3471-DBBBF09E62CB}"/>
              </a:ext>
            </a:extLst>
          </p:cNvPr>
          <p:cNvSpPr txBox="1"/>
          <p:nvPr/>
        </p:nvSpPr>
        <p:spPr>
          <a:xfrm>
            <a:off x="416006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129 + 30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E31284-8233-C998-47CC-A9A38C86674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945B6-BD16-5904-9377-40597E2867C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A31312B-89FC-1305-A9F5-C3EE8CEC19B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E5875A04-B878-DC3E-9A01-44E1B0A3AD17}"/>
              </a:ext>
            </a:extLst>
          </p:cNvPr>
          <p:cNvSpPr txBox="1"/>
          <p:nvPr/>
        </p:nvSpPr>
        <p:spPr>
          <a:xfrm>
            <a:off x="4899717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5234 + 400 = …</a:t>
            </a:r>
          </a:p>
        </p:txBody>
      </p:sp>
    </p:spTree>
    <p:extLst>
      <p:ext uri="{BB962C8B-B14F-4D97-AF65-F5344CB8AC3E}">
        <p14:creationId xmlns:p14="http://schemas.microsoft.com/office/powerpoint/2010/main" val="184771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021B2-36FD-A635-6501-5A1A44195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85DA10-CE9A-31A5-8959-D8A93D917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9313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2005D3-885A-7615-BFA9-B6410A177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02C2B22-E8CE-8B01-7474-AD8433F17ECF}"/>
              </a:ext>
            </a:extLst>
          </p:cNvPr>
          <p:cNvSpPr txBox="1"/>
          <p:nvPr/>
        </p:nvSpPr>
        <p:spPr>
          <a:xfrm>
            <a:off x="2542545" y="1440287"/>
            <a:ext cx="2074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159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489BE6-750C-F3E6-1AA7-03FA29165858}"/>
              </a:ext>
            </a:extLst>
          </p:cNvPr>
          <p:cNvSpPr/>
          <p:nvPr/>
        </p:nvSpPr>
        <p:spPr>
          <a:xfrm>
            <a:off x="1494170" y="4822273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0C407C-4853-7F1A-9C99-3D5E7281855B}"/>
              </a:ext>
            </a:extLst>
          </p:cNvPr>
          <p:cNvSpPr/>
          <p:nvPr/>
        </p:nvSpPr>
        <p:spPr>
          <a:xfrm>
            <a:off x="2181407" y="2949142"/>
            <a:ext cx="176136" cy="1571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973CCD-7234-282B-3190-A6E127496907}"/>
              </a:ext>
            </a:extLst>
          </p:cNvPr>
          <p:cNvSpPr/>
          <p:nvPr/>
        </p:nvSpPr>
        <p:spPr>
          <a:xfrm>
            <a:off x="2474848" y="2949142"/>
            <a:ext cx="176136" cy="1571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294D72E-F209-B354-DF23-57E5A95A2B3A}"/>
              </a:ext>
            </a:extLst>
          </p:cNvPr>
          <p:cNvSpPr/>
          <p:nvPr/>
        </p:nvSpPr>
        <p:spPr>
          <a:xfrm>
            <a:off x="2777488" y="2949141"/>
            <a:ext cx="176136" cy="1571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8132D2-FCC2-2314-115C-A87066155081}"/>
              </a:ext>
            </a:extLst>
          </p:cNvPr>
          <p:cNvSpPr/>
          <p:nvPr/>
        </p:nvSpPr>
        <p:spPr>
          <a:xfrm>
            <a:off x="221267" y="2949142"/>
            <a:ext cx="1761355" cy="15715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58426-2991-5ED5-EFE6-BF1739015462}"/>
              </a:ext>
            </a:extLst>
          </p:cNvPr>
          <p:cNvSpPr/>
          <p:nvPr/>
        </p:nvSpPr>
        <p:spPr>
          <a:xfrm>
            <a:off x="3090518" y="2949140"/>
            <a:ext cx="176136" cy="1571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ACBEFF-CA6D-EF89-2A20-E55CD58DEB0B}"/>
              </a:ext>
            </a:extLst>
          </p:cNvPr>
          <p:cNvSpPr/>
          <p:nvPr/>
        </p:nvSpPr>
        <p:spPr>
          <a:xfrm>
            <a:off x="1494170" y="5194466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55784-2761-E22A-02B5-557EBB49A301}"/>
              </a:ext>
            </a:extLst>
          </p:cNvPr>
          <p:cNvSpPr/>
          <p:nvPr/>
        </p:nvSpPr>
        <p:spPr>
          <a:xfrm>
            <a:off x="1785172" y="4822273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BB373-4E16-5B2C-C769-6BCAE8F84D50}"/>
              </a:ext>
            </a:extLst>
          </p:cNvPr>
          <p:cNvSpPr/>
          <p:nvPr/>
        </p:nvSpPr>
        <p:spPr>
          <a:xfrm>
            <a:off x="1785172" y="5194466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161D42-AC82-0E0A-2ED9-7D32D85760B4}"/>
              </a:ext>
            </a:extLst>
          </p:cNvPr>
          <p:cNvSpPr/>
          <p:nvPr/>
        </p:nvSpPr>
        <p:spPr>
          <a:xfrm>
            <a:off x="2068228" y="4822273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9B215D-4F98-063E-6C34-2C790FD5EC68}"/>
              </a:ext>
            </a:extLst>
          </p:cNvPr>
          <p:cNvSpPr/>
          <p:nvPr/>
        </p:nvSpPr>
        <p:spPr>
          <a:xfrm>
            <a:off x="2068228" y="5194466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486FAE-4498-2BA2-A3D9-CD2B6FEDE93B}"/>
              </a:ext>
            </a:extLst>
          </p:cNvPr>
          <p:cNvSpPr/>
          <p:nvPr/>
        </p:nvSpPr>
        <p:spPr>
          <a:xfrm>
            <a:off x="2359230" y="4822273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599347-4E91-D64B-8474-3C8280042701}"/>
              </a:ext>
            </a:extLst>
          </p:cNvPr>
          <p:cNvSpPr/>
          <p:nvPr/>
        </p:nvSpPr>
        <p:spPr>
          <a:xfrm>
            <a:off x="2359230" y="5194466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B131B7-8C47-F3F8-D172-FC8FF0BC9239}"/>
              </a:ext>
            </a:extLst>
          </p:cNvPr>
          <p:cNvSpPr/>
          <p:nvPr/>
        </p:nvSpPr>
        <p:spPr>
          <a:xfrm>
            <a:off x="2650232" y="5008094"/>
            <a:ext cx="176136" cy="15715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85433A-C287-5E31-5ABE-28D8CB8F56F3}"/>
              </a:ext>
            </a:extLst>
          </p:cNvPr>
          <p:cNvSpPr/>
          <p:nvPr/>
        </p:nvSpPr>
        <p:spPr>
          <a:xfrm>
            <a:off x="3403548" y="2949140"/>
            <a:ext cx="176136" cy="15715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0BE759-C7FE-7BBD-A1D0-B42AE78A83A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2867A2-A0A7-F630-CF00-C1875F7C98A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5C64B8A-FFD2-0AFE-0AEE-2D5C98AF4B9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87911FC7-C92D-0938-8D3B-0981445647E0}"/>
              </a:ext>
            </a:extLst>
          </p:cNvPr>
          <p:cNvSpPr txBox="1"/>
          <p:nvPr/>
        </p:nvSpPr>
        <p:spPr>
          <a:xfrm>
            <a:off x="307405" y="144028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129 + 30 =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FCA3997-CB1D-9E9E-7E97-8A1B364A0275}"/>
              </a:ext>
            </a:extLst>
          </p:cNvPr>
          <p:cNvSpPr txBox="1"/>
          <p:nvPr/>
        </p:nvSpPr>
        <p:spPr>
          <a:xfrm>
            <a:off x="5168080" y="1384632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52</a:t>
            </a:r>
            <a:r>
              <a:rPr lang="fr-FR" sz="4800" dirty="0"/>
              <a:t>34 + </a:t>
            </a:r>
            <a:r>
              <a:rPr lang="fr-FR" sz="4800" dirty="0">
                <a:solidFill>
                  <a:schemeClr val="accent6"/>
                </a:solidFill>
              </a:rPr>
              <a:t>4</a:t>
            </a:r>
            <a:r>
              <a:rPr lang="fr-FR" sz="4800" dirty="0"/>
              <a:t>00 =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76E707-AB02-4CFE-4C3B-9DB65B49C43D}"/>
              </a:ext>
            </a:extLst>
          </p:cNvPr>
          <p:cNvSpPr/>
          <p:nvPr/>
        </p:nvSpPr>
        <p:spPr>
          <a:xfrm>
            <a:off x="6727469" y="3451719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D4BC63-2690-2431-CA7B-1444C016DC79}"/>
              </a:ext>
            </a:extLst>
          </p:cNvPr>
          <p:cNvSpPr/>
          <p:nvPr/>
        </p:nvSpPr>
        <p:spPr>
          <a:xfrm>
            <a:off x="6166550" y="345171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ED0383-4E7C-078B-25D3-3D8EAB9418DC}"/>
              </a:ext>
            </a:extLst>
          </p:cNvPr>
          <p:cNvSpPr/>
          <p:nvPr/>
        </p:nvSpPr>
        <p:spPr>
          <a:xfrm>
            <a:off x="6166550" y="398812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85DAE4C-FB44-B40F-A401-79B6F3F6E24D}"/>
              </a:ext>
            </a:extLst>
          </p:cNvPr>
          <p:cNvSpPr/>
          <p:nvPr/>
        </p:nvSpPr>
        <p:spPr>
          <a:xfrm>
            <a:off x="7531250" y="34846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006C9F4-7F42-ECA7-29A4-C0C87C0B7F5A}"/>
              </a:ext>
            </a:extLst>
          </p:cNvPr>
          <p:cNvSpPr/>
          <p:nvPr/>
        </p:nvSpPr>
        <p:spPr>
          <a:xfrm>
            <a:off x="6800038" y="3451719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D311713-DE1C-5614-FA42-6FCCF35845FF}"/>
              </a:ext>
            </a:extLst>
          </p:cNvPr>
          <p:cNvSpPr/>
          <p:nvPr/>
        </p:nvSpPr>
        <p:spPr>
          <a:xfrm>
            <a:off x="7093249" y="3595036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B67732-53DC-3308-B10A-A794F97F0E81}"/>
              </a:ext>
            </a:extLst>
          </p:cNvPr>
          <p:cNvSpPr/>
          <p:nvPr/>
        </p:nvSpPr>
        <p:spPr>
          <a:xfrm>
            <a:off x="7093249" y="3751368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22C235E-DDB4-9977-3246-B053DD05A3E5}"/>
              </a:ext>
            </a:extLst>
          </p:cNvPr>
          <p:cNvSpPr/>
          <p:nvPr/>
        </p:nvSpPr>
        <p:spPr>
          <a:xfrm>
            <a:off x="7531249" y="406800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D11254BD-435C-49DB-01E0-78B91B59222D}"/>
              </a:ext>
            </a:extLst>
          </p:cNvPr>
          <p:cNvSpPr/>
          <p:nvPr/>
        </p:nvSpPr>
        <p:spPr>
          <a:xfrm>
            <a:off x="4903178" y="3413266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A3FE43-45C6-6333-919D-CCEA2BDE1A3F}"/>
              </a:ext>
            </a:extLst>
          </p:cNvPr>
          <p:cNvSpPr/>
          <p:nvPr/>
        </p:nvSpPr>
        <p:spPr>
          <a:xfrm>
            <a:off x="6871635" y="3451719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3067846-545B-4FCC-4A29-0A48F93D1087}"/>
              </a:ext>
            </a:extLst>
          </p:cNvPr>
          <p:cNvSpPr/>
          <p:nvPr/>
        </p:nvSpPr>
        <p:spPr>
          <a:xfrm>
            <a:off x="8119365" y="34846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74ACBA-0E7A-BD86-B53A-1978BE1F3F95}"/>
              </a:ext>
            </a:extLst>
          </p:cNvPr>
          <p:cNvSpPr/>
          <p:nvPr/>
        </p:nvSpPr>
        <p:spPr>
          <a:xfrm>
            <a:off x="6973712" y="3595036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8C89A75-3E9E-E102-3DDD-56C78ED8B0FD}"/>
              </a:ext>
            </a:extLst>
          </p:cNvPr>
          <p:cNvSpPr/>
          <p:nvPr/>
        </p:nvSpPr>
        <p:spPr>
          <a:xfrm>
            <a:off x="6973712" y="3751368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2F43FC5C-7326-FEB4-154D-27B9BB08E1E4}"/>
              </a:ext>
            </a:extLst>
          </p:cNvPr>
          <p:cNvSpPr/>
          <p:nvPr/>
        </p:nvSpPr>
        <p:spPr>
          <a:xfrm>
            <a:off x="5517074" y="3413265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3A489991-1F86-C257-82A2-6CA64A7CF742}"/>
              </a:ext>
            </a:extLst>
          </p:cNvPr>
          <p:cNvSpPr/>
          <p:nvPr/>
        </p:nvSpPr>
        <p:spPr>
          <a:xfrm>
            <a:off x="4864145" y="4061244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572ED9A0-346D-0260-8251-960BBAC3BD10}"/>
              </a:ext>
            </a:extLst>
          </p:cNvPr>
          <p:cNvSpPr/>
          <p:nvPr/>
        </p:nvSpPr>
        <p:spPr>
          <a:xfrm>
            <a:off x="5478041" y="4061243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68B3367B-1DBB-C218-039E-8B222169C983}"/>
              </a:ext>
            </a:extLst>
          </p:cNvPr>
          <p:cNvSpPr/>
          <p:nvPr/>
        </p:nvSpPr>
        <p:spPr>
          <a:xfrm>
            <a:off x="5073695" y="4709220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47779BE-290C-9336-E680-387C54E5279A}"/>
              </a:ext>
            </a:extLst>
          </p:cNvPr>
          <p:cNvSpPr/>
          <p:nvPr/>
        </p:nvSpPr>
        <p:spPr>
          <a:xfrm>
            <a:off x="8128799" y="406800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DD996D5-407F-51A8-4F48-7E80673AD819}"/>
              </a:ext>
            </a:extLst>
          </p:cNvPr>
          <p:cNvSpPr txBox="1"/>
          <p:nvPr/>
        </p:nvSpPr>
        <p:spPr>
          <a:xfrm>
            <a:off x="5859014" y="2146564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5634</a:t>
            </a:r>
          </a:p>
        </p:txBody>
      </p:sp>
    </p:spTree>
    <p:extLst>
      <p:ext uri="{BB962C8B-B14F-4D97-AF65-F5344CB8AC3E}">
        <p14:creationId xmlns:p14="http://schemas.microsoft.com/office/powerpoint/2010/main" val="251935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/>
      <p:bldP spid="21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F9D952-C94E-A44C-A2BE-4FF1E88CF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F26BF-9A84-E5C6-70D0-46F56F265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592" y="29483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D2B28B-CE5E-3C2B-0F3F-7DDABAA054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8FA33AD-0878-40C5-37DF-67997C434931}"/>
              </a:ext>
            </a:extLst>
          </p:cNvPr>
          <p:cNvSpPr txBox="1"/>
          <p:nvPr/>
        </p:nvSpPr>
        <p:spPr>
          <a:xfrm>
            <a:off x="501463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157 − 40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C49066-0312-E067-0E4D-28AE64B1B30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C617F7-CCE7-82D3-A24C-126E3767F83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0464C2B-EC8C-BB52-FA5B-E39404ECB9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36454D0-4354-6760-68FC-E7016EEE1F2B}"/>
              </a:ext>
            </a:extLst>
          </p:cNvPr>
          <p:cNvSpPr txBox="1"/>
          <p:nvPr/>
        </p:nvSpPr>
        <p:spPr>
          <a:xfrm>
            <a:off x="4985176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6350 – 300 = …</a:t>
            </a:r>
          </a:p>
        </p:txBody>
      </p:sp>
    </p:spTree>
    <p:extLst>
      <p:ext uri="{BB962C8B-B14F-4D97-AF65-F5344CB8AC3E}">
        <p14:creationId xmlns:p14="http://schemas.microsoft.com/office/powerpoint/2010/main" val="50221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7DF715-72AF-AF21-2096-23B162183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8420C-CA4D-7143-F003-7123D35B0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958" y="30548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03D057-B356-AD52-E616-A8C37AC39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6FC698-0DDB-6D7A-8550-592212063C0B}"/>
              </a:ext>
            </a:extLst>
          </p:cNvPr>
          <p:cNvSpPr txBox="1"/>
          <p:nvPr/>
        </p:nvSpPr>
        <p:spPr>
          <a:xfrm>
            <a:off x="2578072" y="1489192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117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684841-A543-2B43-9479-3A1D29B9F222}"/>
              </a:ext>
            </a:extLst>
          </p:cNvPr>
          <p:cNvSpPr/>
          <p:nvPr/>
        </p:nvSpPr>
        <p:spPr>
          <a:xfrm rot="10800000">
            <a:off x="2230998" y="53247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F67856-C05B-1266-A958-859DAB633ABD}"/>
              </a:ext>
            </a:extLst>
          </p:cNvPr>
          <p:cNvSpPr/>
          <p:nvPr/>
        </p:nvSpPr>
        <p:spPr>
          <a:xfrm rot="10800000">
            <a:off x="2545030" y="532472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E17281-686F-DA69-2565-3F12A067CBEF}"/>
              </a:ext>
            </a:extLst>
          </p:cNvPr>
          <p:cNvSpPr/>
          <p:nvPr/>
        </p:nvSpPr>
        <p:spPr>
          <a:xfrm rot="10800000">
            <a:off x="2230998" y="563363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6579B7-D11C-6F2F-AA28-8D2C0E0070D1}"/>
              </a:ext>
            </a:extLst>
          </p:cNvPr>
          <p:cNvSpPr/>
          <p:nvPr/>
        </p:nvSpPr>
        <p:spPr>
          <a:xfrm rot="10800000">
            <a:off x="2545030" y="5633639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384E04-0B32-CFC8-4A6F-C916B0D566D3}"/>
              </a:ext>
            </a:extLst>
          </p:cNvPr>
          <p:cNvSpPr/>
          <p:nvPr/>
        </p:nvSpPr>
        <p:spPr>
          <a:xfrm>
            <a:off x="2606061" y="286122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581812-260B-3480-6B75-F03F91BAB3E6}"/>
              </a:ext>
            </a:extLst>
          </p:cNvPr>
          <p:cNvSpPr/>
          <p:nvPr/>
        </p:nvSpPr>
        <p:spPr>
          <a:xfrm>
            <a:off x="2986818" y="286122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971C5C-F9F8-F244-6B00-9DA901327B31}"/>
              </a:ext>
            </a:extLst>
          </p:cNvPr>
          <p:cNvSpPr/>
          <p:nvPr/>
        </p:nvSpPr>
        <p:spPr>
          <a:xfrm>
            <a:off x="286998" y="2861223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7A15CA-41C3-E85E-C7EC-7CA6FDA47A94}"/>
              </a:ext>
            </a:extLst>
          </p:cNvPr>
          <p:cNvSpPr/>
          <p:nvPr/>
        </p:nvSpPr>
        <p:spPr>
          <a:xfrm rot="10800000">
            <a:off x="2230998" y="594255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6477E2-5088-B730-B7E9-782179B64F83}"/>
              </a:ext>
            </a:extLst>
          </p:cNvPr>
          <p:cNvSpPr/>
          <p:nvPr/>
        </p:nvSpPr>
        <p:spPr>
          <a:xfrm rot="10800000">
            <a:off x="2545030" y="594255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CB6818-D05B-9CE3-9DE6-1AB3C1F1CDBB}"/>
              </a:ext>
            </a:extLst>
          </p:cNvPr>
          <p:cNvSpPr/>
          <p:nvPr/>
        </p:nvSpPr>
        <p:spPr>
          <a:xfrm rot="10800000">
            <a:off x="2230998" y="625147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297D94-19E9-AAC5-2474-7C575D2734FA}"/>
              </a:ext>
            </a:extLst>
          </p:cNvPr>
          <p:cNvSpPr/>
          <p:nvPr/>
        </p:nvSpPr>
        <p:spPr>
          <a:xfrm>
            <a:off x="3367575" y="286122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89FE77-FC5D-56CD-031A-694E48774EFD}"/>
              </a:ext>
            </a:extLst>
          </p:cNvPr>
          <p:cNvSpPr/>
          <p:nvPr/>
        </p:nvSpPr>
        <p:spPr>
          <a:xfrm>
            <a:off x="3736225" y="286122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EF92E0-A3B5-27EF-D0B8-47FDEC915941}"/>
              </a:ext>
            </a:extLst>
          </p:cNvPr>
          <p:cNvSpPr/>
          <p:nvPr/>
        </p:nvSpPr>
        <p:spPr>
          <a:xfrm>
            <a:off x="4116982" y="2861223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241C4C1-E9EF-16F5-62A9-F13D2EE95766}"/>
              </a:ext>
            </a:extLst>
          </p:cNvPr>
          <p:cNvSpPr/>
          <p:nvPr/>
        </p:nvSpPr>
        <p:spPr>
          <a:xfrm>
            <a:off x="2912983" y="2610152"/>
            <a:ext cx="1486723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A5F590-914F-E2CC-EBC1-23AFDC5E525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2117F3-529C-8392-AD1F-19BCF0247A7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D106605-1514-3B69-75F8-32D6F98EA78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17F38F56-EFE8-6940-AA30-2E77AA9EE672}"/>
              </a:ext>
            </a:extLst>
          </p:cNvPr>
          <p:cNvSpPr txBox="1"/>
          <p:nvPr/>
        </p:nvSpPr>
        <p:spPr>
          <a:xfrm>
            <a:off x="143278" y="1524389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157 − 40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F6C160-AC43-C062-2947-BB1F1E3CF4AD}"/>
              </a:ext>
            </a:extLst>
          </p:cNvPr>
          <p:cNvSpPr txBox="1"/>
          <p:nvPr/>
        </p:nvSpPr>
        <p:spPr>
          <a:xfrm>
            <a:off x="5144035" y="1478652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63</a:t>
            </a:r>
            <a:r>
              <a:rPr lang="fr-FR" sz="4800" dirty="0"/>
              <a:t>50 – </a:t>
            </a:r>
            <a:r>
              <a:rPr lang="fr-FR" sz="4800" dirty="0">
                <a:solidFill>
                  <a:schemeClr val="accent6"/>
                </a:solidFill>
              </a:rPr>
              <a:t>3</a:t>
            </a:r>
            <a:r>
              <a:rPr lang="fr-FR" sz="4800" dirty="0"/>
              <a:t>00 =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59B037-879E-E3BD-FDA1-662A872AD95B}"/>
              </a:ext>
            </a:extLst>
          </p:cNvPr>
          <p:cNvSpPr/>
          <p:nvPr/>
        </p:nvSpPr>
        <p:spPr>
          <a:xfrm>
            <a:off x="7880491" y="35158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B85086-325C-115F-5ADF-D9CEC233D1BE}"/>
              </a:ext>
            </a:extLst>
          </p:cNvPr>
          <p:cNvSpPr/>
          <p:nvPr/>
        </p:nvSpPr>
        <p:spPr>
          <a:xfrm>
            <a:off x="6787181" y="35158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E2105A8-4299-6DC8-73E4-295FDC906AA0}"/>
              </a:ext>
            </a:extLst>
          </p:cNvPr>
          <p:cNvSpPr/>
          <p:nvPr/>
        </p:nvSpPr>
        <p:spPr>
          <a:xfrm>
            <a:off x="7319572" y="35158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4E59DE-27EC-4831-4C83-66EDB2CB083D}"/>
              </a:ext>
            </a:extLst>
          </p:cNvPr>
          <p:cNvSpPr/>
          <p:nvPr/>
        </p:nvSpPr>
        <p:spPr>
          <a:xfrm>
            <a:off x="6787181" y="406346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45BD06-BC24-8CF7-803A-F98A445E7FF6}"/>
              </a:ext>
            </a:extLst>
          </p:cNvPr>
          <p:cNvSpPr/>
          <p:nvPr/>
        </p:nvSpPr>
        <p:spPr>
          <a:xfrm>
            <a:off x="7953060" y="35158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920DED09-DB70-994F-8B49-BFB324BF3486}"/>
              </a:ext>
            </a:extLst>
          </p:cNvPr>
          <p:cNvSpPr/>
          <p:nvPr/>
        </p:nvSpPr>
        <p:spPr>
          <a:xfrm>
            <a:off x="6056200" y="34773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42899119-9336-191C-9EE2-378087D19F5C}"/>
              </a:ext>
            </a:extLst>
          </p:cNvPr>
          <p:cNvSpPr/>
          <p:nvPr/>
        </p:nvSpPr>
        <p:spPr>
          <a:xfrm>
            <a:off x="6056200" y="40979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080E806F-5F75-0A91-243E-0256B7FE045B}"/>
              </a:ext>
            </a:extLst>
          </p:cNvPr>
          <p:cNvSpPr/>
          <p:nvPr/>
        </p:nvSpPr>
        <p:spPr>
          <a:xfrm>
            <a:off x="7297925" y="3534502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58114B48-AFB9-1BC3-90B3-6F5B6FE40314}"/>
              </a:ext>
            </a:extLst>
          </p:cNvPr>
          <p:cNvSpPr/>
          <p:nvPr/>
        </p:nvSpPr>
        <p:spPr>
          <a:xfrm>
            <a:off x="6787181" y="3549075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Cube 33">
            <a:extLst>
              <a:ext uri="{FF2B5EF4-FFF2-40B4-BE49-F238E27FC236}">
                <a16:creationId xmlns:a16="http://schemas.microsoft.com/office/drawing/2014/main" id="{D674F0DB-2C4C-9229-B10F-0D27C8D603C7}"/>
              </a:ext>
            </a:extLst>
          </p:cNvPr>
          <p:cNvSpPr/>
          <p:nvPr/>
        </p:nvSpPr>
        <p:spPr>
          <a:xfrm>
            <a:off x="5394544" y="34773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4D36087E-28F8-A18B-75FE-0EF1BBC514DE}"/>
              </a:ext>
            </a:extLst>
          </p:cNvPr>
          <p:cNvSpPr/>
          <p:nvPr/>
        </p:nvSpPr>
        <p:spPr>
          <a:xfrm>
            <a:off x="5394544" y="40979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A50C22A0-1B46-12D2-2F33-049A0F770097}"/>
              </a:ext>
            </a:extLst>
          </p:cNvPr>
          <p:cNvSpPr/>
          <p:nvPr/>
        </p:nvSpPr>
        <p:spPr>
          <a:xfrm>
            <a:off x="6056200" y="474985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10182AD8-A777-4216-3166-9EDAC04048DC}"/>
              </a:ext>
            </a:extLst>
          </p:cNvPr>
          <p:cNvSpPr/>
          <p:nvPr/>
        </p:nvSpPr>
        <p:spPr>
          <a:xfrm>
            <a:off x="5394544" y="474985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4BB3606-DF5C-90AE-CF9D-B76B006803B0}"/>
              </a:ext>
            </a:extLst>
          </p:cNvPr>
          <p:cNvSpPr/>
          <p:nvPr/>
        </p:nvSpPr>
        <p:spPr>
          <a:xfrm>
            <a:off x="8025629" y="35158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D403F1-E580-1F06-D3C8-E34694077AA0}"/>
              </a:ext>
            </a:extLst>
          </p:cNvPr>
          <p:cNvSpPr/>
          <p:nvPr/>
        </p:nvSpPr>
        <p:spPr>
          <a:xfrm>
            <a:off x="8098198" y="35158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4E9EC9-9B9F-D40B-3949-154C037AF6AA}"/>
              </a:ext>
            </a:extLst>
          </p:cNvPr>
          <p:cNvSpPr/>
          <p:nvPr/>
        </p:nvSpPr>
        <p:spPr>
          <a:xfrm>
            <a:off x="8170767" y="3513079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e de multiplication 40">
            <a:extLst>
              <a:ext uri="{FF2B5EF4-FFF2-40B4-BE49-F238E27FC236}">
                <a16:creationId xmlns:a16="http://schemas.microsoft.com/office/drawing/2014/main" id="{72C1F83E-4CC2-4A14-220F-AA39C7DE3733}"/>
              </a:ext>
            </a:extLst>
          </p:cNvPr>
          <p:cNvSpPr/>
          <p:nvPr/>
        </p:nvSpPr>
        <p:spPr>
          <a:xfrm>
            <a:off x="6798349" y="4052260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C7AD31A-FF44-56C4-38AB-87BB5217E718}"/>
              </a:ext>
            </a:extLst>
          </p:cNvPr>
          <p:cNvSpPr txBox="1"/>
          <p:nvPr/>
        </p:nvSpPr>
        <p:spPr>
          <a:xfrm>
            <a:off x="5940916" y="2355386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6050</a:t>
            </a:r>
          </a:p>
        </p:txBody>
      </p:sp>
    </p:spTree>
    <p:extLst>
      <p:ext uri="{BB962C8B-B14F-4D97-AF65-F5344CB8AC3E}">
        <p14:creationId xmlns:p14="http://schemas.microsoft.com/office/powerpoint/2010/main" val="338860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5" grpId="0" animBg="1"/>
      <p:bldP spid="6" grpId="0" animBg="1"/>
      <p:bldP spid="7" grpId="0" animBg="1"/>
      <p:bldP spid="12" grpId="0" animBg="1"/>
      <p:bldP spid="8" grpId="0" animBg="1"/>
      <p:bldP spid="11" grpId="0" animBg="1"/>
      <p:bldP spid="21" grpId="0" animBg="1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A7CF48-B7AE-6358-354F-0CE93DF34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393270-7BF8-DEA6-538C-E28A03EB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7413" y="27812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50CF5E-E6DC-F985-FD35-CA1730198D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177DFE3-7B43-2703-CB67-C73E88B95DF0}"/>
              </a:ext>
            </a:extLst>
          </p:cNvPr>
          <p:cNvSpPr txBox="1"/>
          <p:nvPr/>
        </p:nvSpPr>
        <p:spPr>
          <a:xfrm>
            <a:off x="640011" y="3239315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150 +40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E3B9A1-D4AF-4BE1-0A70-9E70DE541B1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749651-3E37-DC40-8E45-0617E00120C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1000094-1C84-9285-7E56-20E1AE7D4BF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097CEAB8-0015-4CF1-B49C-7A1973AC3E34}"/>
              </a:ext>
            </a:extLst>
          </p:cNvPr>
          <p:cNvSpPr txBox="1"/>
          <p:nvPr/>
        </p:nvSpPr>
        <p:spPr>
          <a:xfrm>
            <a:off x="4935311" y="3230919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4015 + 500 = …</a:t>
            </a:r>
          </a:p>
        </p:txBody>
      </p:sp>
    </p:spTree>
    <p:extLst>
      <p:ext uri="{BB962C8B-B14F-4D97-AF65-F5344CB8AC3E}">
        <p14:creationId xmlns:p14="http://schemas.microsoft.com/office/powerpoint/2010/main" val="59236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BA915-E0DA-8A14-E01D-A8004CF3D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6E6DB1-5C0A-A1ED-1CBB-0D8F67931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9313" y="24788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D51803-D230-A634-0FCE-B1E9345C66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26CC5F8-EB71-994B-1E1E-5E6A6124DD70}"/>
              </a:ext>
            </a:extLst>
          </p:cNvPr>
          <p:cNvSpPr txBox="1"/>
          <p:nvPr/>
        </p:nvSpPr>
        <p:spPr>
          <a:xfrm>
            <a:off x="2369711" y="1389469"/>
            <a:ext cx="207427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190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022ABB-17D9-9C64-4F1E-070D0BE5893E}"/>
              </a:ext>
            </a:extLst>
          </p:cNvPr>
          <p:cNvSpPr/>
          <p:nvPr/>
        </p:nvSpPr>
        <p:spPr>
          <a:xfrm>
            <a:off x="2104099" y="2907091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B95A802-564A-84CB-FE34-8EDB4E05667D}"/>
              </a:ext>
            </a:extLst>
          </p:cNvPr>
          <p:cNvSpPr/>
          <p:nvPr/>
        </p:nvSpPr>
        <p:spPr>
          <a:xfrm>
            <a:off x="2342055" y="2893984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0DEE23-E553-A2CC-0F69-6D17FE1B3147}"/>
              </a:ext>
            </a:extLst>
          </p:cNvPr>
          <p:cNvSpPr/>
          <p:nvPr/>
        </p:nvSpPr>
        <p:spPr>
          <a:xfrm>
            <a:off x="2573173" y="2907091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C75B70-0DAB-EA27-A533-A1FD4696BBE9}"/>
              </a:ext>
            </a:extLst>
          </p:cNvPr>
          <p:cNvSpPr/>
          <p:nvPr/>
        </p:nvSpPr>
        <p:spPr>
          <a:xfrm>
            <a:off x="259181" y="2873528"/>
            <a:ext cx="1622977" cy="17044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C1057F-1B07-0187-157A-8383BC11B9CD}"/>
              </a:ext>
            </a:extLst>
          </p:cNvPr>
          <p:cNvSpPr/>
          <p:nvPr/>
        </p:nvSpPr>
        <p:spPr>
          <a:xfrm>
            <a:off x="3533597" y="2907091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07116A-A4A9-AAC1-BA7A-0DCE0BE23A4C}"/>
              </a:ext>
            </a:extLst>
          </p:cNvPr>
          <p:cNvSpPr/>
          <p:nvPr/>
        </p:nvSpPr>
        <p:spPr>
          <a:xfrm>
            <a:off x="2795078" y="2893984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8EFF4C-0B25-CF4E-D39E-8AC6FB6961BA}"/>
              </a:ext>
            </a:extLst>
          </p:cNvPr>
          <p:cNvSpPr/>
          <p:nvPr/>
        </p:nvSpPr>
        <p:spPr>
          <a:xfrm>
            <a:off x="3004760" y="2893984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3D618E-67C0-DF72-5302-885327C0D2E7}"/>
              </a:ext>
            </a:extLst>
          </p:cNvPr>
          <p:cNvSpPr/>
          <p:nvPr/>
        </p:nvSpPr>
        <p:spPr>
          <a:xfrm>
            <a:off x="3724349" y="2893984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D82841-3C39-0312-EB2D-0EB6B5ADA063}"/>
              </a:ext>
            </a:extLst>
          </p:cNvPr>
          <p:cNvSpPr/>
          <p:nvPr/>
        </p:nvSpPr>
        <p:spPr>
          <a:xfrm>
            <a:off x="3927315" y="2900262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FFDC0A-A58B-BC78-8324-2A8621D83994}"/>
              </a:ext>
            </a:extLst>
          </p:cNvPr>
          <p:cNvSpPr/>
          <p:nvPr/>
        </p:nvSpPr>
        <p:spPr>
          <a:xfrm>
            <a:off x="4148174" y="2902380"/>
            <a:ext cx="125483" cy="16839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B9B3BF-9B98-92BA-42BC-1FE229DA9D3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A7E93F-113A-501A-42D2-F994AB7557F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0ADD164-AEC0-045B-FD52-9073088CD3D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18F2037-3F72-C444-A120-959B338099CB}"/>
              </a:ext>
            </a:extLst>
          </p:cNvPr>
          <p:cNvSpPr txBox="1"/>
          <p:nvPr/>
        </p:nvSpPr>
        <p:spPr>
          <a:xfrm>
            <a:off x="261580" y="1449060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150 +40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06D73D2-B2A8-D770-9BC9-D43DF3E74335}"/>
              </a:ext>
            </a:extLst>
          </p:cNvPr>
          <p:cNvSpPr txBox="1"/>
          <p:nvPr/>
        </p:nvSpPr>
        <p:spPr>
          <a:xfrm>
            <a:off x="5078921" y="1440664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40</a:t>
            </a:r>
            <a:r>
              <a:rPr lang="fr-FR" sz="4800" dirty="0"/>
              <a:t>15 + </a:t>
            </a:r>
            <a:r>
              <a:rPr lang="fr-FR" sz="4800" dirty="0">
                <a:solidFill>
                  <a:schemeClr val="accent6"/>
                </a:solidFill>
              </a:rPr>
              <a:t>5</a:t>
            </a:r>
            <a:r>
              <a:rPr lang="fr-FR" sz="4800" dirty="0"/>
              <a:t>00 =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B1AC216-5CD1-7E7A-47E9-0032CB7FCBFC}"/>
              </a:ext>
            </a:extLst>
          </p:cNvPr>
          <p:cNvSpPr/>
          <p:nvPr/>
        </p:nvSpPr>
        <p:spPr>
          <a:xfrm>
            <a:off x="6596092" y="3371637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E577A9-0F9D-8B0B-F00A-001DC8AE163D}"/>
              </a:ext>
            </a:extLst>
          </p:cNvPr>
          <p:cNvSpPr/>
          <p:nvPr/>
        </p:nvSpPr>
        <p:spPr>
          <a:xfrm>
            <a:off x="7399873" y="34045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5E86E3-E689-4688-7104-F53934E9E1B4}"/>
              </a:ext>
            </a:extLst>
          </p:cNvPr>
          <p:cNvSpPr/>
          <p:nvPr/>
        </p:nvSpPr>
        <p:spPr>
          <a:xfrm>
            <a:off x="6726429" y="3531622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022392-E186-9DDF-B9B6-96F8F2054445}"/>
              </a:ext>
            </a:extLst>
          </p:cNvPr>
          <p:cNvSpPr/>
          <p:nvPr/>
        </p:nvSpPr>
        <p:spPr>
          <a:xfrm>
            <a:off x="6726429" y="3687954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023911-0457-D57A-E1E1-3A25BCCD8D96}"/>
              </a:ext>
            </a:extLst>
          </p:cNvPr>
          <p:cNvSpPr/>
          <p:nvPr/>
        </p:nvSpPr>
        <p:spPr>
          <a:xfrm>
            <a:off x="7399872" y="3987927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BB3404B7-C347-7033-A897-C2D0CF73D6B4}"/>
              </a:ext>
            </a:extLst>
          </p:cNvPr>
          <p:cNvSpPr/>
          <p:nvPr/>
        </p:nvSpPr>
        <p:spPr>
          <a:xfrm>
            <a:off x="5091203" y="3333184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2CECBCD-B5A6-3CB7-5156-C2F09410886F}"/>
              </a:ext>
            </a:extLst>
          </p:cNvPr>
          <p:cNvSpPr/>
          <p:nvPr/>
        </p:nvSpPr>
        <p:spPr>
          <a:xfrm>
            <a:off x="7987988" y="34045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C322E97B-E06E-835C-06C3-6243A7084E1E}"/>
              </a:ext>
            </a:extLst>
          </p:cNvPr>
          <p:cNvSpPr/>
          <p:nvPr/>
        </p:nvSpPr>
        <p:spPr>
          <a:xfrm>
            <a:off x="5731061" y="3333184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D567F9A4-6931-E6C1-99A3-A8809CA3BDF5}"/>
              </a:ext>
            </a:extLst>
          </p:cNvPr>
          <p:cNvSpPr/>
          <p:nvPr/>
        </p:nvSpPr>
        <p:spPr>
          <a:xfrm>
            <a:off x="5091203" y="398792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F4468110-5458-9D4E-AF0C-4CCD695A730F}"/>
              </a:ext>
            </a:extLst>
          </p:cNvPr>
          <p:cNvSpPr/>
          <p:nvPr/>
        </p:nvSpPr>
        <p:spPr>
          <a:xfrm>
            <a:off x="5731061" y="398792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F05074-0C73-A806-ED56-6E0F766879F0}"/>
              </a:ext>
            </a:extLst>
          </p:cNvPr>
          <p:cNvSpPr/>
          <p:nvPr/>
        </p:nvSpPr>
        <p:spPr>
          <a:xfrm>
            <a:off x="6900389" y="3531622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8968D6-6AE0-C830-A690-D4320DEA2451}"/>
              </a:ext>
            </a:extLst>
          </p:cNvPr>
          <p:cNvSpPr/>
          <p:nvPr/>
        </p:nvSpPr>
        <p:spPr>
          <a:xfrm>
            <a:off x="6900389" y="3687954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E60626-9A39-1F31-28CC-3F94072150F0}"/>
              </a:ext>
            </a:extLst>
          </p:cNvPr>
          <p:cNvSpPr/>
          <p:nvPr/>
        </p:nvSpPr>
        <p:spPr>
          <a:xfrm>
            <a:off x="6810264" y="3620615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8B6D9DC-B07B-6432-D292-75AC01CAF731}"/>
              </a:ext>
            </a:extLst>
          </p:cNvPr>
          <p:cNvSpPr/>
          <p:nvPr/>
        </p:nvSpPr>
        <p:spPr>
          <a:xfrm>
            <a:off x="7997422" y="3987927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FE140BD-4C87-5E86-C8D8-AFAE21DA629C}"/>
              </a:ext>
            </a:extLst>
          </p:cNvPr>
          <p:cNvSpPr/>
          <p:nvPr/>
        </p:nvSpPr>
        <p:spPr>
          <a:xfrm>
            <a:off x="7690806" y="457130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8F47A42-B652-A810-8276-6A16BC8FD51E}"/>
              </a:ext>
            </a:extLst>
          </p:cNvPr>
          <p:cNvSpPr txBox="1"/>
          <p:nvPr/>
        </p:nvSpPr>
        <p:spPr>
          <a:xfrm>
            <a:off x="5885595" y="2187791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4515</a:t>
            </a:r>
          </a:p>
        </p:txBody>
      </p:sp>
    </p:spTree>
    <p:extLst>
      <p:ext uri="{BB962C8B-B14F-4D97-AF65-F5344CB8AC3E}">
        <p14:creationId xmlns:p14="http://schemas.microsoft.com/office/powerpoint/2010/main" val="186182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089DA-A91E-0003-7923-98F8AF275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2B5448-13F3-1D4F-5183-89C9B8EBB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1775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630B77-4D62-3C8F-DF56-9C1FF9C7A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046A37E-CCD8-9550-7B69-14548EE71DDD}"/>
              </a:ext>
            </a:extLst>
          </p:cNvPr>
          <p:cNvSpPr txBox="1"/>
          <p:nvPr/>
        </p:nvSpPr>
        <p:spPr>
          <a:xfrm>
            <a:off x="429778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162 − 50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7C50A2-CF41-F958-9C96-DA79FBF501B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B2AF4B-53D4-BC25-EE83-DB14242FC04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A183A1B-C0A5-1ADE-EF13-57C2EF577BE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2C4ABF42-84D8-8346-9FC2-E40F80386DE9}"/>
              </a:ext>
            </a:extLst>
          </p:cNvPr>
          <p:cNvSpPr txBox="1"/>
          <p:nvPr/>
        </p:nvSpPr>
        <p:spPr>
          <a:xfrm>
            <a:off x="4802147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41</a:t>
            </a:r>
            <a:r>
              <a:rPr lang="fr-FR" sz="4800" dirty="0"/>
              <a:t>60 – </a:t>
            </a:r>
            <a:r>
              <a:rPr lang="fr-FR" sz="4800" dirty="0">
                <a:solidFill>
                  <a:schemeClr val="accent6"/>
                </a:solidFill>
              </a:rPr>
              <a:t>6</a:t>
            </a:r>
            <a:r>
              <a:rPr lang="fr-FR" sz="4800" dirty="0"/>
              <a:t>00 = …</a:t>
            </a:r>
          </a:p>
        </p:txBody>
      </p:sp>
    </p:spTree>
    <p:extLst>
      <p:ext uri="{BB962C8B-B14F-4D97-AF65-F5344CB8AC3E}">
        <p14:creationId xmlns:p14="http://schemas.microsoft.com/office/powerpoint/2010/main" val="86391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C0F08-CFE7-867E-2B0A-2B6DADB8A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83E518-09E2-B57E-AFE5-4729CA893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1936" y="33219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7F0302-CAB1-D7FE-89F9-D9CEFBD2C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FEC9FC-9384-EA1F-2F0B-B8D48201ED51}"/>
              </a:ext>
            </a:extLst>
          </p:cNvPr>
          <p:cNvSpPr txBox="1"/>
          <p:nvPr/>
        </p:nvSpPr>
        <p:spPr>
          <a:xfrm>
            <a:off x="2719769" y="1653097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112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788B1B-71AE-5A5B-650C-A62E837EC1EA}"/>
              </a:ext>
            </a:extLst>
          </p:cNvPr>
          <p:cNvSpPr/>
          <p:nvPr/>
        </p:nvSpPr>
        <p:spPr>
          <a:xfrm>
            <a:off x="2430793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8279CB-E54A-9E83-9A70-FFF736AFEDBD}"/>
              </a:ext>
            </a:extLst>
          </p:cNvPr>
          <p:cNvSpPr/>
          <p:nvPr/>
        </p:nvSpPr>
        <p:spPr>
          <a:xfrm>
            <a:off x="2811550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116CCC-33BB-D10B-FFD8-33708A8B6DD2}"/>
              </a:ext>
            </a:extLst>
          </p:cNvPr>
          <p:cNvSpPr/>
          <p:nvPr/>
        </p:nvSpPr>
        <p:spPr>
          <a:xfrm>
            <a:off x="111730" y="3121756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EC8A8E-BA82-E4DC-376B-D9DF2DFD6341}"/>
              </a:ext>
            </a:extLst>
          </p:cNvPr>
          <p:cNvSpPr/>
          <p:nvPr/>
        </p:nvSpPr>
        <p:spPr>
          <a:xfrm>
            <a:off x="2026121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10736D-9FCA-5D13-6A91-53788DB1DD94}"/>
              </a:ext>
            </a:extLst>
          </p:cNvPr>
          <p:cNvSpPr/>
          <p:nvPr/>
        </p:nvSpPr>
        <p:spPr>
          <a:xfrm>
            <a:off x="2340153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E585E2-FA08-8A0A-BDE0-FCA358D59D8D}"/>
              </a:ext>
            </a:extLst>
          </p:cNvPr>
          <p:cNvSpPr/>
          <p:nvPr/>
        </p:nvSpPr>
        <p:spPr>
          <a:xfrm>
            <a:off x="319230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B1EDB0-3DBF-A102-6FD4-807A5BFF956F}"/>
              </a:ext>
            </a:extLst>
          </p:cNvPr>
          <p:cNvSpPr/>
          <p:nvPr/>
        </p:nvSpPr>
        <p:spPr>
          <a:xfrm>
            <a:off x="356095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517AD6-22E1-D4F7-B1D3-21DE932BD6BB}"/>
              </a:ext>
            </a:extLst>
          </p:cNvPr>
          <p:cNvSpPr/>
          <p:nvPr/>
        </p:nvSpPr>
        <p:spPr>
          <a:xfrm>
            <a:off x="3918926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69862A-3831-7279-801A-E34A9C74A526}"/>
              </a:ext>
            </a:extLst>
          </p:cNvPr>
          <p:cNvSpPr/>
          <p:nvPr/>
        </p:nvSpPr>
        <p:spPr>
          <a:xfrm>
            <a:off x="4299854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EA9458-29A9-1C5F-42FE-6DE4C34CE445}"/>
              </a:ext>
            </a:extLst>
          </p:cNvPr>
          <p:cNvSpPr/>
          <p:nvPr/>
        </p:nvSpPr>
        <p:spPr>
          <a:xfrm>
            <a:off x="2725904" y="2868844"/>
            <a:ext cx="1850909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514D1D-DE60-F3BC-00C7-25553569FB6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859FD5-6B86-98C7-CD04-CF9695F4D2F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8D3704F-E23B-B197-EC6A-D60B336E146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BC4B9E77-C6E7-6DDD-E937-B584581BECF5}"/>
              </a:ext>
            </a:extLst>
          </p:cNvPr>
          <p:cNvSpPr txBox="1"/>
          <p:nvPr/>
        </p:nvSpPr>
        <p:spPr>
          <a:xfrm>
            <a:off x="349892" y="165309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162 − 50 =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322C761-457D-C276-3276-24385E83EE6C}"/>
              </a:ext>
            </a:extLst>
          </p:cNvPr>
          <p:cNvSpPr txBox="1"/>
          <p:nvPr/>
        </p:nvSpPr>
        <p:spPr>
          <a:xfrm>
            <a:off x="4722261" y="165309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41</a:t>
            </a:r>
            <a:r>
              <a:rPr lang="fr-FR" sz="4800" dirty="0"/>
              <a:t>60 – </a:t>
            </a:r>
            <a:r>
              <a:rPr lang="fr-FR" sz="4800" dirty="0">
                <a:solidFill>
                  <a:schemeClr val="accent6"/>
                </a:solidFill>
              </a:rPr>
              <a:t>6</a:t>
            </a:r>
            <a:r>
              <a:rPr lang="fr-FR" sz="4800" dirty="0"/>
              <a:t>00 =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65D9F9-78D0-E88D-ED11-C24B935E7EBC}"/>
              </a:ext>
            </a:extLst>
          </p:cNvPr>
          <p:cNvSpPr/>
          <p:nvPr/>
        </p:nvSpPr>
        <p:spPr>
          <a:xfrm>
            <a:off x="7616081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44D539-43EC-4C24-3750-190706577B37}"/>
              </a:ext>
            </a:extLst>
          </p:cNvPr>
          <p:cNvSpPr/>
          <p:nvPr/>
        </p:nvSpPr>
        <p:spPr>
          <a:xfrm>
            <a:off x="7015690" y="2727235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3CF4F88-0F40-EDB1-516A-C32818C6CB1B}"/>
              </a:ext>
            </a:extLst>
          </p:cNvPr>
          <p:cNvSpPr/>
          <p:nvPr/>
        </p:nvSpPr>
        <p:spPr>
          <a:xfrm>
            <a:off x="7688650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E5367273-CD12-30AE-115B-DFBAE94C4057}"/>
              </a:ext>
            </a:extLst>
          </p:cNvPr>
          <p:cNvSpPr/>
          <p:nvPr/>
        </p:nvSpPr>
        <p:spPr>
          <a:xfrm>
            <a:off x="6284709" y="2688782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C09E4140-0858-E9D8-56E0-83854E3122EB}"/>
              </a:ext>
            </a:extLst>
          </p:cNvPr>
          <p:cNvSpPr/>
          <p:nvPr/>
        </p:nvSpPr>
        <p:spPr>
          <a:xfrm>
            <a:off x="6284709" y="3309382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0E89D4BA-A226-8FC5-2A93-D80BAEBF54C6}"/>
              </a:ext>
            </a:extLst>
          </p:cNvPr>
          <p:cNvSpPr/>
          <p:nvPr/>
        </p:nvSpPr>
        <p:spPr>
          <a:xfrm>
            <a:off x="5623053" y="2688782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6641D97A-69BB-CAB8-0847-09B6C369C254}"/>
              </a:ext>
            </a:extLst>
          </p:cNvPr>
          <p:cNvSpPr/>
          <p:nvPr/>
        </p:nvSpPr>
        <p:spPr>
          <a:xfrm>
            <a:off x="5623053" y="3309382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4213BD9-6D7E-1493-B499-5481962F6ACA}"/>
              </a:ext>
            </a:extLst>
          </p:cNvPr>
          <p:cNvSpPr/>
          <p:nvPr/>
        </p:nvSpPr>
        <p:spPr>
          <a:xfrm>
            <a:off x="7761219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0950D4-A3B1-4324-7033-FADF81FB765E}"/>
              </a:ext>
            </a:extLst>
          </p:cNvPr>
          <p:cNvSpPr/>
          <p:nvPr/>
        </p:nvSpPr>
        <p:spPr>
          <a:xfrm>
            <a:off x="7833788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2E6FBE-06DA-8C8B-22C9-18C78ED484FA}"/>
              </a:ext>
            </a:extLst>
          </p:cNvPr>
          <p:cNvSpPr/>
          <p:nvPr/>
        </p:nvSpPr>
        <p:spPr>
          <a:xfrm>
            <a:off x="7906357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E3095E-75F2-45D1-BB87-ABA2719E46A0}"/>
              </a:ext>
            </a:extLst>
          </p:cNvPr>
          <p:cNvSpPr/>
          <p:nvPr/>
        </p:nvSpPr>
        <p:spPr>
          <a:xfrm>
            <a:off x="7978926" y="2727235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3DFA1FE-5C46-5389-8CAA-02748A694340}"/>
              </a:ext>
            </a:extLst>
          </p:cNvPr>
          <p:cNvSpPr/>
          <p:nvPr/>
        </p:nvSpPr>
        <p:spPr>
          <a:xfrm>
            <a:off x="6356075" y="334506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A10DF75-FF3E-7D58-29DA-B323BEF4E794}"/>
              </a:ext>
            </a:extLst>
          </p:cNvPr>
          <p:cNvSpPr/>
          <p:nvPr/>
        </p:nvSpPr>
        <p:spPr>
          <a:xfrm>
            <a:off x="7015690" y="334506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536263F-9D12-0A23-5A64-F844AE4927F5}"/>
              </a:ext>
            </a:extLst>
          </p:cNvPr>
          <p:cNvSpPr/>
          <p:nvPr/>
        </p:nvSpPr>
        <p:spPr>
          <a:xfrm>
            <a:off x="6356075" y="396289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201055-F98D-E95D-FA31-943A493607D5}"/>
              </a:ext>
            </a:extLst>
          </p:cNvPr>
          <p:cNvSpPr/>
          <p:nvPr/>
        </p:nvSpPr>
        <p:spPr>
          <a:xfrm>
            <a:off x="7015690" y="396289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C5408BC-143B-FAB1-A939-19582A1E4238}"/>
              </a:ext>
            </a:extLst>
          </p:cNvPr>
          <p:cNvSpPr/>
          <p:nvPr/>
        </p:nvSpPr>
        <p:spPr>
          <a:xfrm>
            <a:off x="6356075" y="454503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43D7C5D-2094-9348-CF05-B06DC7BF88EE}"/>
              </a:ext>
            </a:extLst>
          </p:cNvPr>
          <p:cNvSpPr/>
          <p:nvPr/>
        </p:nvSpPr>
        <p:spPr>
          <a:xfrm>
            <a:off x="7015690" y="454503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999C0F0-8A9B-1C0D-CFC3-B1FAF1C85F30}"/>
              </a:ext>
            </a:extLst>
          </p:cNvPr>
          <p:cNvSpPr/>
          <p:nvPr/>
        </p:nvSpPr>
        <p:spPr>
          <a:xfrm>
            <a:off x="6356075" y="512718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B13353D-6CE0-8414-3015-3849EF27B903}"/>
              </a:ext>
            </a:extLst>
          </p:cNvPr>
          <p:cNvSpPr/>
          <p:nvPr/>
        </p:nvSpPr>
        <p:spPr>
          <a:xfrm>
            <a:off x="7015690" y="512718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C35DC9B-0772-6F3E-9490-FDA076E39DED}"/>
              </a:ext>
            </a:extLst>
          </p:cNvPr>
          <p:cNvSpPr/>
          <p:nvPr/>
        </p:nvSpPr>
        <p:spPr>
          <a:xfrm>
            <a:off x="6356075" y="570932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BAEB9E1-00F4-68C8-0542-91063DE8901C}"/>
              </a:ext>
            </a:extLst>
          </p:cNvPr>
          <p:cNvSpPr/>
          <p:nvPr/>
        </p:nvSpPr>
        <p:spPr>
          <a:xfrm>
            <a:off x="7015690" y="570932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55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5" grpId="0" animBg="1"/>
      <p:bldP spid="6" grpId="0" animBg="1"/>
      <p:bldP spid="12" grpId="0" animBg="1"/>
      <p:bldP spid="8" grpId="0" animBg="1"/>
      <p:bldP spid="11" grpId="0" animBg="1"/>
      <p:bldP spid="14" grpId="0" animBg="1"/>
      <p:bldP spid="21" grpId="0" animBg="1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A41F3-D346-EE6A-76A5-742CF6830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883DF1-4222-A465-ACA0-C55E4AF69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1936" y="33219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2CBA49-12A1-4259-5490-8C7A6DC05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C6FDD7-D36F-185B-C155-AC28AE0A0357}"/>
              </a:ext>
            </a:extLst>
          </p:cNvPr>
          <p:cNvSpPr txBox="1"/>
          <p:nvPr/>
        </p:nvSpPr>
        <p:spPr>
          <a:xfrm>
            <a:off x="2719769" y="1653097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112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DF1220-14B1-20C0-F77F-0C6D47AAF708}"/>
              </a:ext>
            </a:extLst>
          </p:cNvPr>
          <p:cNvSpPr/>
          <p:nvPr/>
        </p:nvSpPr>
        <p:spPr>
          <a:xfrm>
            <a:off x="2430793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7753AA-E217-4303-442C-C93A4929284A}"/>
              </a:ext>
            </a:extLst>
          </p:cNvPr>
          <p:cNvSpPr/>
          <p:nvPr/>
        </p:nvSpPr>
        <p:spPr>
          <a:xfrm>
            <a:off x="2811550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9332AB-B6EA-D8E8-73FD-71667E6BDACC}"/>
              </a:ext>
            </a:extLst>
          </p:cNvPr>
          <p:cNvSpPr/>
          <p:nvPr/>
        </p:nvSpPr>
        <p:spPr>
          <a:xfrm>
            <a:off x="111730" y="3121756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D8366E-C440-A3E3-8534-5E9585F01C30}"/>
              </a:ext>
            </a:extLst>
          </p:cNvPr>
          <p:cNvSpPr/>
          <p:nvPr/>
        </p:nvSpPr>
        <p:spPr>
          <a:xfrm>
            <a:off x="2026121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96D42-1D78-BD95-C45D-38E715D838DA}"/>
              </a:ext>
            </a:extLst>
          </p:cNvPr>
          <p:cNvSpPr/>
          <p:nvPr/>
        </p:nvSpPr>
        <p:spPr>
          <a:xfrm>
            <a:off x="2340153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6D3544-835A-E581-7C5E-E16434F23355}"/>
              </a:ext>
            </a:extLst>
          </p:cNvPr>
          <p:cNvSpPr/>
          <p:nvPr/>
        </p:nvSpPr>
        <p:spPr>
          <a:xfrm>
            <a:off x="319230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089F29-A91D-E922-53DA-8A900ED0EF7E}"/>
              </a:ext>
            </a:extLst>
          </p:cNvPr>
          <p:cNvSpPr/>
          <p:nvPr/>
        </p:nvSpPr>
        <p:spPr>
          <a:xfrm>
            <a:off x="356095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F8D19E-5842-F239-77E0-7D1B760E1524}"/>
              </a:ext>
            </a:extLst>
          </p:cNvPr>
          <p:cNvSpPr/>
          <p:nvPr/>
        </p:nvSpPr>
        <p:spPr>
          <a:xfrm>
            <a:off x="3918926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67330B-B83B-4A58-B90D-7719ABEC3D1B}"/>
              </a:ext>
            </a:extLst>
          </p:cNvPr>
          <p:cNvSpPr/>
          <p:nvPr/>
        </p:nvSpPr>
        <p:spPr>
          <a:xfrm>
            <a:off x="4299854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53E9BB-CE37-838C-621D-B2ECCC765EF5}"/>
              </a:ext>
            </a:extLst>
          </p:cNvPr>
          <p:cNvSpPr/>
          <p:nvPr/>
        </p:nvSpPr>
        <p:spPr>
          <a:xfrm>
            <a:off x="2725904" y="2868844"/>
            <a:ext cx="1850909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C3C510-29FD-E23F-5B94-39DB89301E4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5E548F-B5D4-4B05-653D-E79C8F250EB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D897F3C-1396-29F9-C0F8-1FDF5EE97A4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170FF9E5-F550-5C8D-1E48-EA28FCD70FC1}"/>
              </a:ext>
            </a:extLst>
          </p:cNvPr>
          <p:cNvSpPr txBox="1"/>
          <p:nvPr/>
        </p:nvSpPr>
        <p:spPr>
          <a:xfrm>
            <a:off x="349892" y="165309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162 − 50 =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BFFBD7A-ACB5-6320-7F9B-25668C81DAC0}"/>
              </a:ext>
            </a:extLst>
          </p:cNvPr>
          <p:cNvSpPr txBox="1"/>
          <p:nvPr/>
        </p:nvSpPr>
        <p:spPr>
          <a:xfrm>
            <a:off x="4722261" y="165309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41</a:t>
            </a:r>
            <a:r>
              <a:rPr lang="fr-FR" sz="4800" dirty="0"/>
              <a:t>60 – </a:t>
            </a:r>
            <a:r>
              <a:rPr lang="fr-FR" sz="4800" dirty="0">
                <a:solidFill>
                  <a:schemeClr val="accent6"/>
                </a:solidFill>
              </a:rPr>
              <a:t>6</a:t>
            </a:r>
            <a:r>
              <a:rPr lang="fr-FR" sz="4800" dirty="0"/>
              <a:t>00 =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F9A8E10-F293-B906-D50C-82159A821DE3}"/>
              </a:ext>
            </a:extLst>
          </p:cNvPr>
          <p:cNvSpPr/>
          <p:nvPr/>
        </p:nvSpPr>
        <p:spPr>
          <a:xfrm>
            <a:off x="7579420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A08EBC6-7715-9962-1AFF-466A55E8EAA0}"/>
              </a:ext>
            </a:extLst>
          </p:cNvPr>
          <p:cNvSpPr/>
          <p:nvPr/>
        </p:nvSpPr>
        <p:spPr>
          <a:xfrm>
            <a:off x="6979029" y="27933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C0F3796-1484-C994-D518-058B38B006E2}"/>
              </a:ext>
            </a:extLst>
          </p:cNvPr>
          <p:cNvSpPr/>
          <p:nvPr/>
        </p:nvSpPr>
        <p:spPr>
          <a:xfrm>
            <a:off x="7651989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Cube 69">
            <a:extLst>
              <a:ext uri="{FF2B5EF4-FFF2-40B4-BE49-F238E27FC236}">
                <a16:creationId xmlns:a16="http://schemas.microsoft.com/office/drawing/2014/main" id="{DA1FC11D-F06C-2F97-4F9C-028AFD7021F4}"/>
              </a:ext>
            </a:extLst>
          </p:cNvPr>
          <p:cNvSpPr/>
          <p:nvPr/>
        </p:nvSpPr>
        <p:spPr>
          <a:xfrm>
            <a:off x="6248048" y="27548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Cube 70">
            <a:extLst>
              <a:ext uri="{FF2B5EF4-FFF2-40B4-BE49-F238E27FC236}">
                <a16:creationId xmlns:a16="http://schemas.microsoft.com/office/drawing/2014/main" id="{A9C98A22-3445-36A0-3796-29A2C4ABBCE4}"/>
              </a:ext>
            </a:extLst>
          </p:cNvPr>
          <p:cNvSpPr/>
          <p:nvPr/>
        </p:nvSpPr>
        <p:spPr>
          <a:xfrm>
            <a:off x="5586392" y="27548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Cube 71">
            <a:extLst>
              <a:ext uri="{FF2B5EF4-FFF2-40B4-BE49-F238E27FC236}">
                <a16:creationId xmlns:a16="http://schemas.microsoft.com/office/drawing/2014/main" id="{E9CF3E0D-7FC3-A905-4707-75CAA98D6CA0}"/>
              </a:ext>
            </a:extLst>
          </p:cNvPr>
          <p:cNvSpPr/>
          <p:nvPr/>
        </p:nvSpPr>
        <p:spPr>
          <a:xfrm>
            <a:off x="5586392" y="3375497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29FD8384-FEB8-182A-6B15-955546D1794F}"/>
              </a:ext>
            </a:extLst>
          </p:cNvPr>
          <p:cNvSpPr/>
          <p:nvPr/>
        </p:nvSpPr>
        <p:spPr>
          <a:xfrm>
            <a:off x="7724558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B76B87B-2C2E-35CC-3E83-8BE27A484BA3}"/>
              </a:ext>
            </a:extLst>
          </p:cNvPr>
          <p:cNvSpPr/>
          <p:nvPr/>
        </p:nvSpPr>
        <p:spPr>
          <a:xfrm>
            <a:off x="7797127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947A171-D7E3-9633-7DDC-F281E909C6AA}"/>
              </a:ext>
            </a:extLst>
          </p:cNvPr>
          <p:cNvSpPr/>
          <p:nvPr/>
        </p:nvSpPr>
        <p:spPr>
          <a:xfrm>
            <a:off x="7869696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944266E-7026-72DE-34CF-279AC72E41B8}"/>
              </a:ext>
            </a:extLst>
          </p:cNvPr>
          <p:cNvSpPr/>
          <p:nvPr/>
        </p:nvSpPr>
        <p:spPr>
          <a:xfrm>
            <a:off x="7942265" y="279335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54E66B8-76B0-1AB2-B8C0-59149E6C3582}"/>
              </a:ext>
            </a:extLst>
          </p:cNvPr>
          <p:cNvSpPr/>
          <p:nvPr/>
        </p:nvSpPr>
        <p:spPr>
          <a:xfrm>
            <a:off x="6319414" y="341117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7771CD5-CBA5-907A-6074-2AA24F4711CD}"/>
              </a:ext>
            </a:extLst>
          </p:cNvPr>
          <p:cNvSpPr/>
          <p:nvPr/>
        </p:nvSpPr>
        <p:spPr>
          <a:xfrm>
            <a:off x="6979029" y="3411179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BBCC28F-69D6-D2B8-E029-A61863DBD8B7}"/>
              </a:ext>
            </a:extLst>
          </p:cNvPr>
          <p:cNvSpPr/>
          <p:nvPr/>
        </p:nvSpPr>
        <p:spPr>
          <a:xfrm>
            <a:off x="6319414" y="402900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4DDDAC1-1CA8-BA31-3663-C8F0E31B0ABA}"/>
              </a:ext>
            </a:extLst>
          </p:cNvPr>
          <p:cNvSpPr/>
          <p:nvPr/>
        </p:nvSpPr>
        <p:spPr>
          <a:xfrm>
            <a:off x="6979029" y="402900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760C050-D52C-1EA9-92A2-04CE91770422}"/>
              </a:ext>
            </a:extLst>
          </p:cNvPr>
          <p:cNvSpPr/>
          <p:nvPr/>
        </p:nvSpPr>
        <p:spPr>
          <a:xfrm>
            <a:off x="6319414" y="461115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0346330-1257-51AB-E5E6-A7EBF81D8C68}"/>
              </a:ext>
            </a:extLst>
          </p:cNvPr>
          <p:cNvSpPr/>
          <p:nvPr/>
        </p:nvSpPr>
        <p:spPr>
          <a:xfrm>
            <a:off x="6979029" y="461115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2274976-A494-92C7-7A85-DF76ACEFCB6F}"/>
              </a:ext>
            </a:extLst>
          </p:cNvPr>
          <p:cNvSpPr/>
          <p:nvPr/>
        </p:nvSpPr>
        <p:spPr>
          <a:xfrm>
            <a:off x="6319414" y="519329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2D0FDFCD-42EC-D328-A24D-73B6A88427D8}"/>
              </a:ext>
            </a:extLst>
          </p:cNvPr>
          <p:cNvSpPr/>
          <p:nvPr/>
        </p:nvSpPr>
        <p:spPr>
          <a:xfrm>
            <a:off x="6979029" y="5193298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BA7D570-109E-2449-B6EA-C78A3DA0249F}"/>
              </a:ext>
            </a:extLst>
          </p:cNvPr>
          <p:cNvSpPr/>
          <p:nvPr/>
        </p:nvSpPr>
        <p:spPr>
          <a:xfrm>
            <a:off x="6319414" y="577544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BCB0F0D-5C0D-CC95-451D-83473822049D}"/>
              </a:ext>
            </a:extLst>
          </p:cNvPr>
          <p:cNvSpPr/>
          <p:nvPr/>
        </p:nvSpPr>
        <p:spPr>
          <a:xfrm>
            <a:off x="6979029" y="577544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Signe de multiplication 86">
            <a:extLst>
              <a:ext uri="{FF2B5EF4-FFF2-40B4-BE49-F238E27FC236}">
                <a16:creationId xmlns:a16="http://schemas.microsoft.com/office/drawing/2014/main" id="{1EE70BEC-78ED-67D4-CF22-C02F4F42793E}"/>
              </a:ext>
            </a:extLst>
          </p:cNvPr>
          <p:cNvSpPr/>
          <p:nvPr/>
        </p:nvSpPr>
        <p:spPr>
          <a:xfrm>
            <a:off x="6967861" y="5801183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Signe de multiplication 87">
            <a:extLst>
              <a:ext uri="{FF2B5EF4-FFF2-40B4-BE49-F238E27FC236}">
                <a16:creationId xmlns:a16="http://schemas.microsoft.com/office/drawing/2014/main" id="{D4BB5CEC-6E7A-8755-4EB2-3239561C5722}"/>
              </a:ext>
            </a:extLst>
          </p:cNvPr>
          <p:cNvSpPr/>
          <p:nvPr/>
        </p:nvSpPr>
        <p:spPr>
          <a:xfrm>
            <a:off x="6319414" y="5801184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Signe de multiplication 88">
            <a:extLst>
              <a:ext uri="{FF2B5EF4-FFF2-40B4-BE49-F238E27FC236}">
                <a16:creationId xmlns:a16="http://schemas.microsoft.com/office/drawing/2014/main" id="{8F22D3E6-F8A5-A6EC-0786-D14F23073039}"/>
              </a:ext>
            </a:extLst>
          </p:cNvPr>
          <p:cNvSpPr/>
          <p:nvPr/>
        </p:nvSpPr>
        <p:spPr>
          <a:xfrm>
            <a:off x="6979029" y="5193298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Signe de multiplication 89">
            <a:extLst>
              <a:ext uri="{FF2B5EF4-FFF2-40B4-BE49-F238E27FC236}">
                <a16:creationId xmlns:a16="http://schemas.microsoft.com/office/drawing/2014/main" id="{4A552E01-9211-59AF-94D1-9950AEFB57B7}"/>
              </a:ext>
            </a:extLst>
          </p:cNvPr>
          <p:cNvSpPr/>
          <p:nvPr/>
        </p:nvSpPr>
        <p:spPr>
          <a:xfrm>
            <a:off x="6330582" y="5193299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Signe de multiplication 90">
            <a:extLst>
              <a:ext uri="{FF2B5EF4-FFF2-40B4-BE49-F238E27FC236}">
                <a16:creationId xmlns:a16="http://schemas.microsoft.com/office/drawing/2014/main" id="{483B73F0-BC01-D372-A461-9CD1BCE62749}"/>
              </a:ext>
            </a:extLst>
          </p:cNvPr>
          <p:cNvSpPr/>
          <p:nvPr/>
        </p:nvSpPr>
        <p:spPr>
          <a:xfrm>
            <a:off x="6979029" y="4636225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Signe de multiplication 91">
            <a:extLst>
              <a:ext uri="{FF2B5EF4-FFF2-40B4-BE49-F238E27FC236}">
                <a16:creationId xmlns:a16="http://schemas.microsoft.com/office/drawing/2014/main" id="{FAFA8D79-6C69-452C-0AFD-2F1A0C0FAFBD}"/>
              </a:ext>
            </a:extLst>
          </p:cNvPr>
          <p:cNvSpPr/>
          <p:nvPr/>
        </p:nvSpPr>
        <p:spPr>
          <a:xfrm>
            <a:off x="6330582" y="4636226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45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D6F4A-158B-DADB-54AE-323BC2EFFB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F9D9E3-A70E-7FE9-64E7-CBE3DAB1D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1936" y="33219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7D1295-7E01-1F2D-F465-38862C5CF2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B4F7077-116A-7E9F-36A1-B068DD8235BB}"/>
              </a:ext>
            </a:extLst>
          </p:cNvPr>
          <p:cNvSpPr txBox="1"/>
          <p:nvPr/>
        </p:nvSpPr>
        <p:spPr>
          <a:xfrm>
            <a:off x="2719769" y="1653097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112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FA5602-2C2D-88C6-112F-1EB91848AC11}"/>
              </a:ext>
            </a:extLst>
          </p:cNvPr>
          <p:cNvSpPr/>
          <p:nvPr/>
        </p:nvSpPr>
        <p:spPr>
          <a:xfrm>
            <a:off x="2430793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F36AF7-96A0-67BF-FB3E-C80E76568F60}"/>
              </a:ext>
            </a:extLst>
          </p:cNvPr>
          <p:cNvSpPr/>
          <p:nvPr/>
        </p:nvSpPr>
        <p:spPr>
          <a:xfrm>
            <a:off x="2811550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19BCEC-8533-2D7C-0ABC-A85AA245722B}"/>
              </a:ext>
            </a:extLst>
          </p:cNvPr>
          <p:cNvSpPr/>
          <p:nvPr/>
        </p:nvSpPr>
        <p:spPr>
          <a:xfrm>
            <a:off x="111730" y="3121756"/>
            <a:ext cx="2160000" cy="216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2FCC4A-C66A-D82E-3F79-5FB1DB0E96BE}"/>
              </a:ext>
            </a:extLst>
          </p:cNvPr>
          <p:cNvSpPr/>
          <p:nvPr/>
        </p:nvSpPr>
        <p:spPr>
          <a:xfrm>
            <a:off x="2026121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D8DC29-9EEC-0C17-B34E-0038EC2FE236}"/>
              </a:ext>
            </a:extLst>
          </p:cNvPr>
          <p:cNvSpPr/>
          <p:nvPr/>
        </p:nvSpPr>
        <p:spPr>
          <a:xfrm>
            <a:off x="2340153" y="5768088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B51280-8E62-8E97-C277-B036B1B5BC37}"/>
              </a:ext>
            </a:extLst>
          </p:cNvPr>
          <p:cNvSpPr/>
          <p:nvPr/>
        </p:nvSpPr>
        <p:spPr>
          <a:xfrm>
            <a:off x="319230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7D64A0-48D4-3093-B575-69B4E52ABCE9}"/>
              </a:ext>
            </a:extLst>
          </p:cNvPr>
          <p:cNvSpPr/>
          <p:nvPr/>
        </p:nvSpPr>
        <p:spPr>
          <a:xfrm>
            <a:off x="3560957" y="312175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2FB8EB-EBF6-D8F5-E4A5-F65257979946}"/>
              </a:ext>
            </a:extLst>
          </p:cNvPr>
          <p:cNvSpPr/>
          <p:nvPr/>
        </p:nvSpPr>
        <p:spPr>
          <a:xfrm>
            <a:off x="3918926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A858AE-0684-0C04-6C7B-192BCFE74E56}"/>
              </a:ext>
            </a:extLst>
          </p:cNvPr>
          <p:cNvSpPr/>
          <p:nvPr/>
        </p:nvSpPr>
        <p:spPr>
          <a:xfrm>
            <a:off x="4299854" y="3131968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80FE47-B60A-D2F9-0B1A-C76002DBEE8C}"/>
              </a:ext>
            </a:extLst>
          </p:cNvPr>
          <p:cNvSpPr/>
          <p:nvPr/>
        </p:nvSpPr>
        <p:spPr>
          <a:xfrm>
            <a:off x="2725904" y="2868844"/>
            <a:ext cx="1850909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71939B-A792-091E-EC64-0D5B25CC402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EA9665-F884-4E3D-749B-351078DDEF1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62C6BBF-3103-DFA7-B515-18124CAE04E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74026515-B26C-226A-9860-6B4349B9088C}"/>
              </a:ext>
            </a:extLst>
          </p:cNvPr>
          <p:cNvSpPr txBox="1"/>
          <p:nvPr/>
        </p:nvSpPr>
        <p:spPr>
          <a:xfrm>
            <a:off x="349892" y="165309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162 − 50 =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944832E-89E9-2701-D07F-D9615A6CC153}"/>
              </a:ext>
            </a:extLst>
          </p:cNvPr>
          <p:cNvSpPr txBox="1"/>
          <p:nvPr/>
        </p:nvSpPr>
        <p:spPr>
          <a:xfrm>
            <a:off x="5111582" y="1666590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41</a:t>
            </a:r>
            <a:r>
              <a:rPr lang="fr-FR" sz="4800" dirty="0"/>
              <a:t>60 – </a:t>
            </a:r>
            <a:r>
              <a:rPr lang="fr-FR" sz="4800" dirty="0">
                <a:solidFill>
                  <a:schemeClr val="accent6"/>
                </a:solidFill>
              </a:rPr>
              <a:t>6</a:t>
            </a:r>
            <a:r>
              <a:rPr lang="fr-FR" sz="4800" dirty="0"/>
              <a:t>00 =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71F8F5-851C-D495-D295-AC2AB71B764B}"/>
              </a:ext>
            </a:extLst>
          </p:cNvPr>
          <p:cNvSpPr/>
          <p:nvPr/>
        </p:nvSpPr>
        <p:spPr>
          <a:xfrm>
            <a:off x="7326629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E2918A-B101-D1E9-B1D8-2CBACFF051FE}"/>
              </a:ext>
            </a:extLst>
          </p:cNvPr>
          <p:cNvSpPr/>
          <p:nvPr/>
        </p:nvSpPr>
        <p:spPr>
          <a:xfrm>
            <a:off x="6726238" y="392784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2F5A32-9F00-AE22-A2D6-8C9993C3F967}"/>
              </a:ext>
            </a:extLst>
          </p:cNvPr>
          <p:cNvSpPr/>
          <p:nvPr/>
        </p:nvSpPr>
        <p:spPr>
          <a:xfrm>
            <a:off x="7399198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0602F51C-CEB0-5689-220A-DF507397D529}"/>
              </a:ext>
            </a:extLst>
          </p:cNvPr>
          <p:cNvSpPr/>
          <p:nvPr/>
        </p:nvSpPr>
        <p:spPr>
          <a:xfrm>
            <a:off x="5995257" y="3889391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392D880E-BAD5-F6F3-D09C-F0AA0AEFCCF2}"/>
              </a:ext>
            </a:extLst>
          </p:cNvPr>
          <p:cNvSpPr/>
          <p:nvPr/>
        </p:nvSpPr>
        <p:spPr>
          <a:xfrm>
            <a:off x="5995257" y="4509991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26092611-7EA8-F00A-F928-B0FF46477984}"/>
              </a:ext>
            </a:extLst>
          </p:cNvPr>
          <p:cNvSpPr/>
          <p:nvPr/>
        </p:nvSpPr>
        <p:spPr>
          <a:xfrm>
            <a:off x="5333601" y="3889391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C2D2C3A6-0933-C5B3-258C-278756F50F3E}"/>
              </a:ext>
            </a:extLst>
          </p:cNvPr>
          <p:cNvSpPr/>
          <p:nvPr/>
        </p:nvSpPr>
        <p:spPr>
          <a:xfrm>
            <a:off x="5333601" y="4509991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2D4D09-080D-D7ED-C049-3135853D85FF}"/>
              </a:ext>
            </a:extLst>
          </p:cNvPr>
          <p:cNvSpPr/>
          <p:nvPr/>
        </p:nvSpPr>
        <p:spPr>
          <a:xfrm>
            <a:off x="7471767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69CC29E-4115-A5A3-AAAF-526FADD096CD}"/>
              </a:ext>
            </a:extLst>
          </p:cNvPr>
          <p:cNvSpPr/>
          <p:nvPr/>
        </p:nvSpPr>
        <p:spPr>
          <a:xfrm>
            <a:off x="7544336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D164D3-E3DC-8D21-95AB-68AFEB165065}"/>
              </a:ext>
            </a:extLst>
          </p:cNvPr>
          <p:cNvSpPr/>
          <p:nvPr/>
        </p:nvSpPr>
        <p:spPr>
          <a:xfrm>
            <a:off x="7616905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104091-9DC2-4132-D129-1086A6097A89}"/>
              </a:ext>
            </a:extLst>
          </p:cNvPr>
          <p:cNvSpPr/>
          <p:nvPr/>
        </p:nvSpPr>
        <p:spPr>
          <a:xfrm>
            <a:off x="7689474" y="3927844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1BBE18F-5B19-1150-8848-B10CAEF07A0B}"/>
              </a:ext>
            </a:extLst>
          </p:cNvPr>
          <p:cNvSpPr txBox="1"/>
          <p:nvPr/>
        </p:nvSpPr>
        <p:spPr>
          <a:xfrm>
            <a:off x="5995257" y="2484094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3560</a:t>
            </a:r>
          </a:p>
        </p:txBody>
      </p:sp>
    </p:spTree>
    <p:extLst>
      <p:ext uri="{BB962C8B-B14F-4D97-AF65-F5344CB8AC3E}">
        <p14:creationId xmlns:p14="http://schemas.microsoft.com/office/powerpoint/2010/main" val="1758893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0321" y="27812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563099" y="2753032"/>
            <a:ext cx="3870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75 + 20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4FF9C2-D730-5163-5968-CC84B79D78A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EBFB26-2743-38D7-D2D1-B6AACB2B18C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FF21074-976A-92A9-1C40-A0D32690723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2DD63372-BF37-5410-D710-E21573E690A2}"/>
              </a:ext>
            </a:extLst>
          </p:cNvPr>
          <p:cNvSpPr txBox="1"/>
          <p:nvPr/>
        </p:nvSpPr>
        <p:spPr>
          <a:xfrm>
            <a:off x="5167452" y="275303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725 + 200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45698507-9913-9A6B-E6D0-A396E6930A9E}"/>
              </a:ext>
            </a:extLst>
          </p:cNvPr>
          <p:cNvSpPr txBox="1"/>
          <p:nvPr/>
        </p:nvSpPr>
        <p:spPr>
          <a:xfrm>
            <a:off x="373403" y="1245260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75 + 20 =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144" y="27667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2756550" y="1200901"/>
            <a:ext cx="136534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95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0D0749-1B17-1681-D0F9-03010EBCD576}"/>
              </a:ext>
            </a:extLst>
          </p:cNvPr>
          <p:cNvSpPr/>
          <p:nvPr/>
        </p:nvSpPr>
        <p:spPr>
          <a:xfrm>
            <a:off x="389144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8D6433-27BC-5BBC-38A9-3E3634AC866F}"/>
              </a:ext>
            </a:extLst>
          </p:cNvPr>
          <p:cNvSpPr/>
          <p:nvPr/>
        </p:nvSpPr>
        <p:spPr>
          <a:xfrm>
            <a:off x="2884537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D57A52-01AD-79B8-F70E-2CDB2FD7D254}"/>
              </a:ext>
            </a:extLst>
          </p:cNvPr>
          <p:cNvSpPr/>
          <p:nvPr/>
        </p:nvSpPr>
        <p:spPr>
          <a:xfrm>
            <a:off x="733131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9C646-51E6-D659-AFEB-623AFE634C38}"/>
              </a:ext>
            </a:extLst>
          </p:cNvPr>
          <p:cNvSpPr/>
          <p:nvPr/>
        </p:nvSpPr>
        <p:spPr>
          <a:xfrm>
            <a:off x="1047033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9ACF06-D7FD-1AEF-085F-7E0C1A4FF53B}"/>
              </a:ext>
            </a:extLst>
          </p:cNvPr>
          <p:cNvSpPr/>
          <p:nvPr/>
        </p:nvSpPr>
        <p:spPr>
          <a:xfrm>
            <a:off x="1391020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FB8498-6659-474C-0816-6416A741C895}"/>
              </a:ext>
            </a:extLst>
          </p:cNvPr>
          <p:cNvSpPr/>
          <p:nvPr/>
        </p:nvSpPr>
        <p:spPr>
          <a:xfrm>
            <a:off x="1735007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40A479-7B07-746A-E16E-AA2C599FDE50}"/>
              </a:ext>
            </a:extLst>
          </p:cNvPr>
          <p:cNvSpPr/>
          <p:nvPr/>
        </p:nvSpPr>
        <p:spPr>
          <a:xfrm>
            <a:off x="2196563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87B6A5-3E5C-C35D-AD9E-FC1F200EB3AC}"/>
              </a:ext>
            </a:extLst>
          </p:cNvPr>
          <p:cNvSpPr/>
          <p:nvPr/>
        </p:nvSpPr>
        <p:spPr>
          <a:xfrm>
            <a:off x="2540550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2EB49B-9CFE-4FD0-E330-E8D32AD50257}"/>
              </a:ext>
            </a:extLst>
          </p:cNvPr>
          <p:cNvSpPr/>
          <p:nvPr/>
        </p:nvSpPr>
        <p:spPr>
          <a:xfrm>
            <a:off x="3528473" y="379329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FA65FB2-B4FA-70EC-57E5-AA5A2376416F}"/>
              </a:ext>
            </a:extLst>
          </p:cNvPr>
          <p:cNvSpPr/>
          <p:nvPr/>
        </p:nvSpPr>
        <p:spPr>
          <a:xfrm>
            <a:off x="3528473" y="416548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3735E9C-3B1B-9FC8-2DB8-F658C1A1E80E}"/>
              </a:ext>
            </a:extLst>
          </p:cNvPr>
          <p:cNvSpPr/>
          <p:nvPr/>
        </p:nvSpPr>
        <p:spPr>
          <a:xfrm>
            <a:off x="3819475" y="3793290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04D03E-25C2-77A3-C9C8-259AF80433D3}"/>
              </a:ext>
            </a:extLst>
          </p:cNvPr>
          <p:cNvSpPr/>
          <p:nvPr/>
        </p:nvSpPr>
        <p:spPr>
          <a:xfrm>
            <a:off x="3819475" y="416548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DAE28-79CF-87BC-7B3C-4B9BA8B4BF60}"/>
              </a:ext>
            </a:extLst>
          </p:cNvPr>
          <p:cNvSpPr/>
          <p:nvPr/>
        </p:nvSpPr>
        <p:spPr>
          <a:xfrm>
            <a:off x="4110477" y="397911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079FA0-0654-BF9B-D089-8F52118874A2}"/>
              </a:ext>
            </a:extLst>
          </p:cNvPr>
          <p:cNvSpPr/>
          <p:nvPr/>
        </p:nvSpPr>
        <p:spPr>
          <a:xfrm>
            <a:off x="3206505" y="298332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B6150B-9746-65BA-E258-DBD208BACDF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B1FB44-AEA2-BA5D-285F-3B969997E3D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617F4A4-F503-9F01-9FDE-953244891999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D217E1FA-CF49-C579-2DD4-CE108FA2ABD4}"/>
              </a:ext>
            </a:extLst>
          </p:cNvPr>
          <p:cNvSpPr txBox="1"/>
          <p:nvPr/>
        </p:nvSpPr>
        <p:spPr>
          <a:xfrm>
            <a:off x="4572000" y="1225892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7</a:t>
            </a:r>
            <a:r>
              <a:rPr lang="fr-FR" sz="4800" dirty="0"/>
              <a:t>25 + </a:t>
            </a:r>
            <a:r>
              <a:rPr lang="fr-FR" sz="4800" dirty="0">
                <a:solidFill>
                  <a:schemeClr val="accent6"/>
                </a:solidFill>
              </a:rPr>
              <a:t>2</a:t>
            </a:r>
            <a:r>
              <a:rPr lang="fr-FR" sz="4800" dirty="0"/>
              <a:t>00 =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5F5298-2E3D-D3E3-324F-B0C37FA00C50}"/>
              </a:ext>
            </a:extLst>
          </p:cNvPr>
          <p:cNvSpPr/>
          <p:nvPr/>
        </p:nvSpPr>
        <p:spPr>
          <a:xfrm>
            <a:off x="6644992" y="272066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EE625A-8727-2FD2-EB22-03CCB988CA0E}"/>
              </a:ext>
            </a:extLst>
          </p:cNvPr>
          <p:cNvSpPr/>
          <p:nvPr/>
        </p:nvSpPr>
        <p:spPr>
          <a:xfrm>
            <a:off x="6836868" y="2863977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FD80E0D-D2AF-13CA-6A47-5FD1E930C2DF}"/>
              </a:ext>
            </a:extLst>
          </p:cNvPr>
          <p:cNvSpPr/>
          <p:nvPr/>
        </p:nvSpPr>
        <p:spPr>
          <a:xfrm>
            <a:off x="5551682" y="272066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F514BEB-76B2-30EA-87F2-5134FC7F4C3E}"/>
              </a:ext>
            </a:extLst>
          </p:cNvPr>
          <p:cNvSpPr/>
          <p:nvPr/>
        </p:nvSpPr>
        <p:spPr>
          <a:xfrm>
            <a:off x="6084073" y="272066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9B1D5D-F174-BC2F-BAF0-96B05D21A775}"/>
              </a:ext>
            </a:extLst>
          </p:cNvPr>
          <p:cNvSpPr/>
          <p:nvPr/>
        </p:nvSpPr>
        <p:spPr>
          <a:xfrm>
            <a:off x="5551682" y="326827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03F9E2E-51BF-0ECB-152E-5236D90C8961}"/>
              </a:ext>
            </a:extLst>
          </p:cNvPr>
          <p:cNvSpPr/>
          <p:nvPr/>
        </p:nvSpPr>
        <p:spPr>
          <a:xfrm>
            <a:off x="6084073" y="326827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185C4F-BD4F-CCEF-44D0-B33FE27C5200}"/>
              </a:ext>
            </a:extLst>
          </p:cNvPr>
          <p:cNvSpPr/>
          <p:nvPr/>
        </p:nvSpPr>
        <p:spPr>
          <a:xfrm>
            <a:off x="5551682" y="3805361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9BA3A87-ADF9-7380-4DFB-BA0B2115CD78}"/>
              </a:ext>
            </a:extLst>
          </p:cNvPr>
          <p:cNvSpPr/>
          <p:nvPr/>
        </p:nvSpPr>
        <p:spPr>
          <a:xfrm>
            <a:off x="6084073" y="3805361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D5430B-36C1-5D06-8708-0E3CFB58A0F6}"/>
              </a:ext>
            </a:extLst>
          </p:cNvPr>
          <p:cNvSpPr/>
          <p:nvPr/>
        </p:nvSpPr>
        <p:spPr>
          <a:xfrm>
            <a:off x="7448773" y="275357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A6867C-0590-596D-9A20-377B33F86B9E}"/>
              </a:ext>
            </a:extLst>
          </p:cNvPr>
          <p:cNvSpPr/>
          <p:nvPr/>
        </p:nvSpPr>
        <p:spPr>
          <a:xfrm>
            <a:off x="6717561" y="2720660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7E2714C-DA46-E081-7D31-3A4C74120B4F}"/>
              </a:ext>
            </a:extLst>
          </p:cNvPr>
          <p:cNvSpPr/>
          <p:nvPr/>
        </p:nvSpPr>
        <p:spPr>
          <a:xfrm>
            <a:off x="6942045" y="2863977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4437A87-F714-B200-5101-58DAE474CA22}"/>
              </a:ext>
            </a:extLst>
          </p:cNvPr>
          <p:cNvSpPr/>
          <p:nvPr/>
        </p:nvSpPr>
        <p:spPr>
          <a:xfrm>
            <a:off x="6836868" y="3020310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7B7E3EE-1BF8-0D6F-5CEC-0CFB1FD9FD96}"/>
              </a:ext>
            </a:extLst>
          </p:cNvPr>
          <p:cNvSpPr/>
          <p:nvPr/>
        </p:nvSpPr>
        <p:spPr>
          <a:xfrm>
            <a:off x="6942045" y="3020309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E5B26CC-6E73-2915-FEDD-FB2C7AC4AC8E}"/>
              </a:ext>
            </a:extLst>
          </p:cNvPr>
          <p:cNvSpPr/>
          <p:nvPr/>
        </p:nvSpPr>
        <p:spPr>
          <a:xfrm>
            <a:off x="6900047" y="2942143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EDCC6EC-A2C7-39B0-798C-A5CA2AC15903}"/>
              </a:ext>
            </a:extLst>
          </p:cNvPr>
          <p:cNvSpPr/>
          <p:nvPr/>
        </p:nvSpPr>
        <p:spPr>
          <a:xfrm>
            <a:off x="7448772" y="33369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CDA1C20-5BC5-FDDD-3FC1-72C5F48AA50B}"/>
              </a:ext>
            </a:extLst>
          </p:cNvPr>
          <p:cNvSpPr/>
          <p:nvPr/>
        </p:nvSpPr>
        <p:spPr>
          <a:xfrm>
            <a:off x="5551681" y="434245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AB79364-0081-A502-A33A-D1853327FB36}"/>
              </a:ext>
            </a:extLst>
          </p:cNvPr>
          <p:cNvSpPr txBox="1"/>
          <p:nvPr/>
        </p:nvSpPr>
        <p:spPr>
          <a:xfrm>
            <a:off x="7604158" y="1205955"/>
            <a:ext cx="136534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925</a:t>
            </a:r>
          </a:p>
        </p:txBody>
      </p:sp>
    </p:spTree>
    <p:extLst>
      <p:ext uri="{BB962C8B-B14F-4D97-AF65-F5344CB8AC3E}">
        <p14:creationId xmlns:p14="http://schemas.microsoft.com/office/powerpoint/2010/main" val="406665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D692FF-5C7B-1DCC-6201-7D34F90BA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8B995-BAE7-7C4E-40D2-5B76B434C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688" y="32664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B8FDF0-16F4-5671-64F6-ADA48DBC8E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CC94411-4EEF-0115-2336-DF1C42355A04}"/>
              </a:ext>
            </a:extLst>
          </p:cNvPr>
          <p:cNvSpPr txBox="1"/>
          <p:nvPr/>
        </p:nvSpPr>
        <p:spPr>
          <a:xfrm>
            <a:off x="774929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52 + 30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4A0824-FB05-C0E9-3D6E-4073125A443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5BAFA1-58D6-44E9-BEB4-AA5B5AB32BA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A4CF3DF-CD5A-3017-EB4D-49510F13246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78B304B7-2D6A-06A4-0BDD-0230189C0894}"/>
              </a:ext>
            </a:extLst>
          </p:cNvPr>
          <p:cNvSpPr txBox="1"/>
          <p:nvPr/>
        </p:nvSpPr>
        <p:spPr>
          <a:xfrm>
            <a:off x="5044996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984 – 400 = …</a:t>
            </a:r>
          </a:p>
        </p:txBody>
      </p:sp>
    </p:spTree>
    <p:extLst>
      <p:ext uri="{BB962C8B-B14F-4D97-AF65-F5344CB8AC3E}">
        <p14:creationId xmlns:p14="http://schemas.microsoft.com/office/powerpoint/2010/main" val="2683782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4A5350-8C86-229B-122F-FD1F3873A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931300-520D-A614-CB5C-BCAC85096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4232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9CA861-BA21-F174-6966-CFF4FDDA31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BD7E927-0F14-9B71-9D82-69AB3A014F8F}"/>
              </a:ext>
            </a:extLst>
          </p:cNvPr>
          <p:cNvSpPr txBox="1"/>
          <p:nvPr/>
        </p:nvSpPr>
        <p:spPr>
          <a:xfrm>
            <a:off x="2593913" y="1334448"/>
            <a:ext cx="136534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82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351CDB-7490-8A97-8AE3-0757003C814F}"/>
              </a:ext>
            </a:extLst>
          </p:cNvPr>
          <p:cNvSpPr/>
          <p:nvPr/>
        </p:nvSpPr>
        <p:spPr>
          <a:xfrm>
            <a:off x="634665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075460-75BC-34EC-5AD0-B727666FB8B6}"/>
              </a:ext>
            </a:extLst>
          </p:cNvPr>
          <p:cNvSpPr/>
          <p:nvPr/>
        </p:nvSpPr>
        <p:spPr>
          <a:xfrm>
            <a:off x="3130058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448568-67F7-9FEA-D863-279228A0F198}"/>
              </a:ext>
            </a:extLst>
          </p:cNvPr>
          <p:cNvSpPr/>
          <p:nvPr/>
        </p:nvSpPr>
        <p:spPr>
          <a:xfrm>
            <a:off x="978652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60DC34A-DB32-1CA2-1E7F-54606F3D1EB4}"/>
              </a:ext>
            </a:extLst>
          </p:cNvPr>
          <p:cNvSpPr/>
          <p:nvPr/>
        </p:nvSpPr>
        <p:spPr>
          <a:xfrm>
            <a:off x="1292554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332FC-6998-2CC6-4319-A867EF26EC02}"/>
              </a:ext>
            </a:extLst>
          </p:cNvPr>
          <p:cNvSpPr/>
          <p:nvPr/>
        </p:nvSpPr>
        <p:spPr>
          <a:xfrm>
            <a:off x="1636541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3D4B3B-7B8E-E4A6-04A1-817C732A052A}"/>
              </a:ext>
            </a:extLst>
          </p:cNvPr>
          <p:cNvSpPr/>
          <p:nvPr/>
        </p:nvSpPr>
        <p:spPr>
          <a:xfrm>
            <a:off x="1980528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DDA76C-ED15-9185-64C4-D3A364656C84}"/>
              </a:ext>
            </a:extLst>
          </p:cNvPr>
          <p:cNvSpPr/>
          <p:nvPr/>
        </p:nvSpPr>
        <p:spPr>
          <a:xfrm>
            <a:off x="2442084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FF668-2D66-7184-3428-695C5C1C8AFD}"/>
              </a:ext>
            </a:extLst>
          </p:cNvPr>
          <p:cNvSpPr/>
          <p:nvPr/>
        </p:nvSpPr>
        <p:spPr>
          <a:xfrm>
            <a:off x="2786071" y="294059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6009D4-9E50-65C8-8A0C-7E20B0337368}"/>
              </a:ext>
            </a:extLst>
          </p:cNvPr>
          <p:cNvSpPr/>
          <p:nvPr/>
        </p:nvSpPr>
        <p:spPr>
          <a:xfrm>
            <a:off x="3421824" y="3672184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BAF60D-7AE6-AFFD-0A2F-623B0DFE8250}"/>
              </a:ext>
            </a:extLst>
          </p:cNvPr>
          <p:cNvSpPr/>
          <p:nvPr/>
        </p:nvSpPr>
        <p:spPr>
          <a:xfrm>
            <a:off x="3421824" y="4044377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A4FD7A-0A4B-4B59-D7A8-B18FA5A6902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379B87-BDA7-E4ED-D45D-0CC0C5B3C64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C9058F5-3A94-3FC0-AAC5-8B33A6292B8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A621E45-94C3-DF3F-40D5-BC5544EDCE63}"/>
              </a:ext>
            </a:extLst>
          </p:cNvPr>
          <p:cNvSpPr txBox="1"/>
          <p:nvPr/>
        </p:nvSpPr>
        <p:spPr>
          <a:xfrm>
            <a:off x="414369" y="1339019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52 + 30 =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7C89B54-DCFE-CB08-18CB-B9218448449B}"/>
              </a:ext>
            </a:extLst>
          </p:cNvPr>
          <p:cNvSpPr txBox="1"/>
          <p:nvPr/>
        </p:nvSpPr>
        <p:spPr>
          <a:xfrm>
            <a:off x="4788622" y="1343590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9</a:t>
            </a:r>
            <a:r>
              <a:rPr lang="fr-FR" sz="4800" dirty="0"/>
              <a:t>84 – </a:t>
            </a:r>
            <a:r>
              <a:rPr lang="fr-FR" sz="4800" dirty="0">
                <a:solidFill>
                  <a:schemeClr val="accent6"/>
                </a:solidFill>
              </a:rPr>
              <a:t>4</a:t>
            </a:r>
            <a:r>
              <a:rPr lang="fr-FR" sz="4800" dirty="0"/>
              <a:t>00 =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8653022-6BB1-5D8C-79BC-CC0F3D8B82E7}"/>
              </a:ext>
            </a:extLst>
          </p:cNvPr>
          <p:cNvSpPr txBox="1"/>
          <p:nvPr/>
        </p:nvSpPr>
        <p:spPr>
          <a:xfrm>
            <a:off x="7804962" y="1343589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584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81CFE4-2686-EF76-9A17-83C31773D49C}"/>
              </a:ext>
            </a:extLst>
          </p:cNvPr>
          <p:cNvSpPr/>
          <p:nvPr/>
        </p:nvSpPr>
        <p:spPr>
          <a:xfrm>
            <a:off x="7950850" y="350513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88C78D-C674-90AF-AABB-16B089D82FCE}"/>
              </a:ext>
            </a:extLst>
          </p:cNvPr>
          <p:cNvSpPr/>
          <p:nvPr/>
        </p:nvSpPr>
        <p:spPr>
          <a:xfrm>
            <a:off x="6857540" y="35051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D2E9BAA-E268-E456-C515-67E7E2AC8628}"/>
              </a:ext>
            </a:extLst>
          </p:cNvPr>
          <p:cNvSpPr/>
          <p:nvPr/>
        </p:nvSpPr>
        <p:spPr>
          <a:xfrm>
            <a:off x="7389931" y="35051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4C0AF76-1769-56BB-631C-2D2B90B2E2A3}"/>
              </a:ext>
            </a:extLst>
          </p:cNvPr>
          <p:cNvSpPr/>
          <p:nvPr/>
        </p:nvSpPr>
        <p:spPr>
          <a:xfrm>
            <a:off x="6857540" y="405274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A2D8CD-EBB1-0A56-B336-012CE86701A4}"/>
              </a:ext>
            </a:extLst>
          </p:cNvPr>
          <p:cNvSpPr/>
          <p:nvPr/>
        </p:nvSpPr>
        <p:spPr>
          <a:xfrm>
            <a:off x="8023419" y="350513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6C922A-2015-D72C-B173-393F772B5CC2}"/>
              </a:ext>
            </a:extLst>
          </p:cNvPr>
          <p:cNvSpPr/>
          <p:nvPr/>
        </p:nvSpPr>
        <p:spPr>
          <a:xfrm>
            <a:off x="5203309" y="3756880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15611F-ED77-C8A7-49D0-FA25B73BB443}"/>
              </a:ext>
            </a:extLst>
          </p:cNvPr>
          <p:cNvSpPr/>
          <p:nvPr/>
        </p:nvSpPr>
        <p:spPr>
          <a:xfrm>
            <a:off x="7389931" y="405274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e de multiplication 28">
            <a:extLst>
              <a:ext uri="{FF2B5EF4-FFF2-40B4-BE49-F238E27FC236}">
                <a16:creationId xmlns:a16="http://schemas.microsoft.com/office/drawing/2014/main" id="{327717B8-C357-B6B4-6B23-C1548F996A93}"/>
              </a:ext>
            </a:extLst>
          </p:cNvPr>
          <p:cNvSpPr/>
          <p:nvPr/>
        </p:nvSpPr>
        <p:spPr>
          <a:xfrm>
            <a:off x="6857824" y="4052743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8F27C20E-DD14-B86C-0999-9780A68BA58A}"/>
              </a:ext>
            </a:extLst>
          </p:cNvPr>
          <p:cNvSpPr/>
          <p:nvPr/>
        </p:nvSpPr>
        <p:spPr>
          <a:xfrm>
            <a:off x="6857824" y="3560414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FBAF8A-83CA-B441-7B64-3EA14CD9A401}"/>
              </a:ext>
            </a:extLst>
          </p:cNvPr>
          <p:cNvSpPr/>
          <p:nvPr/>
        </p:nvSpPr>
        <p:spPr>
          <a:xfrm>
            <a:off x="5764229" y="35051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FE88A6-5932-58B4-241C-445D92A8081A}"/>
              </a:ext>
            </a:extLst>
          </p:cNvPr>
          <p:cNvSpPr/>
          <p:nvPr/>
        </p:nvSpPr>
        <p:spPr>
          <a:xfrm>
            <a:off x="6296620" y="350513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5DB0F2-EBD1-5E7F-30BC-F9FEA7F8AA9E}"/>
              </a:ext>
            </a:extLst>
          </p:cNvPr>
          <p:cNvSpPr/>
          <p:nvPr/>
        </p:nvSpPr>
        <p:spPr>
          <a:xfrm>
            <a:off x="5764229" y="405274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CDA328-D26D-DA36-EA54-30E7377AFF1A}"/>
              </a:ext>
            </a:extLst>
          </p:cNvPr>
          <p:cNvSpPr/>
          <p:nvPr/>
        </p:nvSpPr>
        <p:spPr>
          <a:xfrm>
            <a:off x="6296620" y="405274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A2D1388-8023-B8E3-9DFE-3DD0E2539249}"/>
              </a:ext>
            </a:extLst>
          </p:cNvPr>
          <p:cNvSpPr/>
          <p:nvPr/>
        </p:nvSpPr>
        <p:spPr>
          <a:xfrm>
            <a:off x="8095988" y="350513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E1BAB65-ADF0-C5D0-49B5-CA47994928A1}"/>
              </a:ext>
            </a:extLst>
          </p:cNvPr>
          <p:cNvSpPr/>
          <p:nvPr/>
        </p:nvSpPr>
        <p:spPr>
          <a:xfrm>
            <a:off x="8168557" y="350513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4FC327C-E273-41C9-42B5-2FAE6F4A58E4}"/>
              </a:ext>
            </a:extLst>
          </p:cNvPr>
          <p:cNvSpPr/>
          <p:nvPr/>
        </p:nvSpPr>
        <p:spPr>
          <a:xfrm>
            <a:off x="7950850" y="405274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5D075DC-F880-0BD8-4B94-F830C44491CC}"/>
              </a:ext>
            </a:extLst>
          </p:cNvPr>
          <p:cNvSpPr/>
          <p:nvPr/>
        </p:nvSpPr>
        <p:spPr>
          <a:xfrm>
            <a:off x="8023419" y="405274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CB538D-D4EF-E1CC-051A-56570F3F95DE}"/>
              </a:ext>
            </a:extLst>
          </p:cNvPr>
          <p:cNvSpPr/>
          <p:nvPr/>
        </p:nvSpPr>
        <p:spPr>
          <a:xfrm>
            <a:off x="8095988" y="405274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84C5EE1-B204-F7D8-3022-B7F9478F9F0E}"/>
              </a:ext>
            </a:extLst>
          </p:cNvPr>
          <p:cNvSpPr/>
          <p:nvPr/>
        </p:nvSpPr>
        <p:spPr>
          <a:xfrm>
            <a:off x="8168557" y="405274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4FB1DB4-DF93-CB69-D93D-5E84F290E997}"/>
              </a:ext>
            </a:extLst>
          </p:cNvPr>
          <p:cNvSpPr/>
          <p:nvPr/>
        </p:nvSpPr>
        <p:spPr>
          <a:xfrm>
            <a:off x="8290524" y="3693701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0FDE86D-393D-AEA7-0C12-07C288687D18}"/>
              </a:ext>
            </a:extLst>
          </p:cNvPr>
          <p:cNvSpPr/>
          <p:nvPr/>
        </p:nvSpPr>
        <p:spPr>
          <a:xfrm>
            <a:off x="8290524" y="3850033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B25EE27-1364-A4E5-8633-411DBE642623}"/>
              </a:ext>
            </a:extLst>
          </p:cNvPr>
          <p:cNvSpPr/>
          <p:nvPr/>
        </p:nvSpPr>
        <p:spPr>
          <a:xfrm>
            <a:off x="8429951" y="3693701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AA945FA-054F-7028-96D0-A2097E79AFEB}"/>
              </a:ext>
            </a:extLst>
          </p:cNvPr>
          <p:cNvSpPr/>
          <p:nvPr/>
        </p:nvSpPr>
        <p:spPr>
          <a:xfrm>
            <a:off x="8429951" y="3850033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Signe de multiplication 44">
            <a:extLst>
              <a:ext uri="{FF2B5EF4-FFF2-40B4-BE49-F238E27FC236}">
                <a16:creationId xmlns:a16="http://schemas.microsoft.com/office/drawing/2014/main" id="{85DD4827-C0E5-5845-F223-9D70680870CB}"/>
              </a:ext>
            </a:extLst>
          </p:cNvPr>
          <p:cNvSpPr/>
          <p:nvPr/>
        </p:nvSpPr>
        <p:spPr>
          <a:xfrm>
            <a:off x="7401099" y="4052743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Signe de multiplication 45">
            <a:extLst>
              <a:ext uri="{FF2B5EF4-FFF2-40B4-BE49-F238E27FC236}">
                <a16:creationId xmlns:a16="http://schemas.microsoft.com/office/drawing/2014/main" id="{29352D11-70A2-03FE-3AE1-FF2D4FC2E02E}"/>
              </a:ext>
            </a:extLst>
          </p:cNvPr>
          <p:cNvSpPr/>
          <p:nvPr/>
        </p:nvSpPr>
        <p:spPr>
          <a:xfrm>
            <a:off x="7401099" y="3560414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921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2" grpId="0" animBg="1"/>
      <p:bldP spid="26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01B0F6-AA8D-E40B-3269-D521129E1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9BCD36-AD03-AC14-DD1A-7F2AD2364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687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A5624C-BFAC-8673-D3EA-7052C79F46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BA2F9DD-AC58-ACC9-3222-935F4C441E10}"/>
              </a:ext>
            </a:extLst>
          </p:cNvPr>
          <p:cNvSpPr txBox="1"/>
          <p:nvPr/>
        </p:nvSpPr>
        <p:spPr>
          <a:xfrm>
            <a:off x="544193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64 − 20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92B687-AD49-9075-D901-CE2AB995884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CDFCC7-6910-A25F-C7D2-A78C3311314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BFB2BEB-0086-E1D7-E71C-9D2F91874BD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BFF84279-1A78-6B92-1401-7B530D89CFE0}"/>
              </a:ext>
            </a:extLst>
          </p:cNvPr>
          <p:cNvSpPr txBox="1"/>
          <p:nvPr/>
        </p:nvSpPr>
        <p:spPr>
          <a:xfrm>
            <a:off x="4874081" y="3028227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1352 + 300 = …</a:t>
            </a:r>
          </a:p>
        </p:txBody>
      </p:sp>
    </p:spTree>
    <p:extLst>
      <p:ext uri="{BB962C8B-B14F-4D97-AF65-F5344CB8AC3E}">
        <p14:creationId xmlns:p14="http://schemas.microsoft.com/office/powerpoint/2010/main" val="402195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C25F7-71B4-7349-9410-951EA8115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F0631C-9054-D6B1-12D0-06C6E1937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09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388502-22DB-6B6C-A609-995748A197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F57F32E-4AC3-747A-1C41-0B5272CB38B2}"/>
              </a:ext>
            </a:extLst>
          </p:cNvPr>
          <p:cNvSpPr txBox="1"/>
          <p:nvPr/>
        </p:nvSpPr>
        <p:spPr>
          <a:xfrm>
            <a:off x="2542691" y="1555719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44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649E59-52EF-A991-D422-C33ED537CDD3}"/>
              </a:ext>
            </a:extLst>
          </p:cNvPr>
          <p:cNvSpPr/>
          <p:nvPr/>
        </p:nvSpPr>
        <p:spPr>
          <a:xfrm>
            <a:off x="3261730" y="3861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02CD9A-381E-ED8B-ABEC-C90FD830D95F}"/>
              </a:ext>
            </a:extLst>
          </p:cNvPr>
          <p:cNvSpPr/>
          <p:nvPr/>
        </p:nvSpPr>
        <p:spPr>
          <a:xfrm>
            <a:off x="1117686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7E4FD6-CC4E-A756-AFEF-A7BFD9C96102}"/>
              </a:ext>
            </a:extLst>
          </p:cNvPr>
          <p:cNvSpPr/>
          <p:nvPr/>
        </p:nvSpPr>
        <p:spPr>
          <a:xfrm>
            <a:off x="1437483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6530CC-C205-F0A7-8251-F0F0CC39CD94}"/>
              </a:ext>
            </a:extLst>
          </p:cNvPr>
          <p:cNvSpPr/>
          <p:nvPr/>
        </p:nvSpPr>
        <p:spPr>
          <a:xfrm>
            <a:off x="1757280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85797A-23E7-5610-A77C-46742CA9FC33}"/>
              </a:ext>
            </a:extLst>
          </p:cNvPr>
          <p:cNvSpPr/>
          <p:nvPr/>
        </p:nvSpPr>
        <p:spPr>
          <a:xfrm>
            <a:off x="2077077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7F7F55-A49D-9897-AAE4-94426AB128D7}"/>
              </a:ext>
            </a:extLst>
          </p:cNvPr>
          <p:cNvSpPr/>
          <p:nvPr/>
        </p:nvSpPr>
        <p:spPr>
          <a:xfrm>
            <a:off x="2386185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934971-CA1C-E977-F38F-D5C31E76B753}"/>
              </a:ext>
            </a:extLst>
          </p:cNvPr>
          <p:cNvSpPr/>
          <p:nvPr/>
        </p:nvSpPr>
        <p:spPr>
          <a:xfrm>
            <a:off x="2824336" y="2997666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4F1EB45-201F-9A00-F771-88B885BE7478}"/>
              </a:ext>
            </a:extLst>
          </p:cNvPr>
          <p:cNvSpPr/>
          <p:nvPr/>
        </p:nvSpPr>
        <p:spPr>
          <a:xfrm>
            <a:off x="2360128" y="2880696"/>
            <a:ext cx="844905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017212-3B35-54BB-AFDF-93584B40EC77}"/>
              </a:ext>
            </a:extLst>
          </p:cNvPr>
          <p:cNvSpPr/>
          <p:nvPr/>
        </p:nvSpPr>
        <p:spPr>
          <a:xfrm>
            <a:off x="3261730" y="416211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0D8796-4ED4-5020-8FDF-9C8063DCD199}"/>
              </a:ext>
            </a:extLst>
          </p:cNvPr>
          <p:cNvSpPr/>
          <p:nvPr/>
        </p:nvSpPr>
        <p:spPr>
          <a:xfrm>
            <a:off x="3591124" y="3861666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7B2605-C209-4221-06C3-A4BB6AB210C2}"/>
              </a:ext>
            </a:extLst>
          </p:cNvPr>
          <p:cNvSpPr/>
          <p:nvPr/>
        </p:nvSpPr>
        <p:spPr>
          <a:xfrm>
            <a:off x="3591124" y="4162111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FADEB2-4857-1E28-63E7-965EC014C83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C38C50-F3CC-CC9B-2530-92ABDC99EAE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482BAD4-FAD6-2E9B-3198-EAB4491E756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5ED61689-019D-2835-40DE-6428BD706C37}"/>
              </a:ext>
            </a:extLst>
          </p:cNvPr>
          <p:cNvSpPr txBox="1"/>
          <p:nvPr/>
        </p:nvSpPr>
        <p:spPr>
          <a:xfrm>
            <a:off x="485674" y="1570445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64 − 20 =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439D298-6025-E5F3-7ADF-894291609FF4}"/>
              </a:ext>
            </a:extLst>
          </p:cNvPr>
          <p:cNvSpPr txBox="1"/>
          <p:nvPr/>
        </p:nvSpPr>
        <p:spPr>
          <a:xfrm>
            <a:off x="4572000" y="1555718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13</a:t>
            </a:r>
            <a:r>
              <a:rPr lang="fr-FR" sz="4800" dirty="0"/>
              <a:t>52 + </a:t>
            </a:r>
            <a:r>
              <a:rPr lang="fr-FR" sz="4800" dirty="0">
                <a:solidFill>
                  <a:schemeClr val="accent6"/>
                </a:solidFill>
              </a:rPr>
              <a:t>3</a:t>
            </a:r>
            <a:r>
              <a:rPr lang="fr-FR" sz="4800" dirty="0"/>
              <a:t>00 =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6841D0-6938-B759-0E30-CC453A6B2990}"/>
              </a:ext>
            </a:extLst>
          </p:cNvPr>
          <p:cNvSpPr/>
          <p:nvPr/>
        </p:nvSpPr>
        <p:spPr>
          <a:xfrm>
            <a:off x="6709864" y="333677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D91C8A-7065-8C87-102E-0045098EA027}"/>
              </a:ext>
            </a:extLst>
          </p:cNvPr>
          <p:cNvSpPr/>
          <p:nvPr/>
        </p:nvSpPr>
        <p:spPr>
          <a:xfrm>
            <a:off x="5616554" y="333677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5A0C02-3F9F-6F93-E2D6-8F5D00C27CFC}"/>
              </a:ext>
            </a:extLst>
          </p:cNvPr>
          <p:cNvSpPr/>
          <p:nvPr/>
        </p:nvSpPr>
        <p:spPr>
          <a:xfrm>
            <a:off x="6148945" y="333677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FD7D62-7CF9-B049-83E3-CEE21131DCEA}"/>
              </a:ext>
            </a:extLst>
          </p:cNvPr>
          <p:cNvSpPr/>
          <p:nvPr/>
        </p:nvSpPr>
        <p:spPr>
          <a:xfrm>
            <a:off x="5616554" y="388438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534CC29-90BD-F210-98C6-58D5B1EA1FDD}"/>
              </a:ext>
            </a:extLst>
          </p:cNvPr>
          <p:cNvSpPr/>
          <p:nvPr/>
        </p:nvSpPr>
        <p:spPr>
          <a:xfrm>
            <a:off x="7513645" y="3369685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2F0CE4D-B621-9119-06F1-28EC8DA7BFE4}"/>
              </a:ext>
            </a:extLst>
          </p:cNvPr>
          <p:cNvSpPr/>
          <p:nvPr/>
        </p:nvSpPr>
        <p:spPr>
          <a:xfrm>
            <a:off x="6782433" y="333677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506E19-C4A4-37D8-DCAE-A2321040F52C}"/>
              </a:ext>
            </a:extLst>
          </p:cNvPr>
          <p:cNvSpPr/>
          <p:nvPr/>
        </p:nvSpPr>
        <p:spPr>
          <a:xfrm>
            <a:off x="7075644" y="3480089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17D57A8-EF09-1621-E1C9-22CB3799E122}"/>
              </a:ext>
            </a:extLst>
          </p:cNvPr>
          <p:cNvSpPr/>
          <p:nvPr/>
        </p:nvSpPr>
        <p:spPr>
          <a:xfrm>
            <a:off x="7075644" y="3636421"/>
            <a:ext cx="63179" cy="6317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F31A30F-848A-2FFF-8656-D7C067974FBF}"/>
              </a:ext>
            </a:extLst>
          </p:cNvPr>
          <p:cNvSpPr/>
          <p:nvPr/>
        </p:nvSpPr>
        <p:spPr>
          <a:xfrm>
            <a:off x="7513644" y="3953062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CD4D487A-8660-BC29-3640-024369EF0105}"/>
              </a:ext>
            </a:extLst>
          </p:cNvPr>
          <p:cNvSpPr/>
          <p:nvPr/>
        </p:nvSpPr>
        <p:spPr>
          <a:xfrm>
            <a:off x="4885573" y="3298319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B3B967-47E4-AA73-ABE0-33FE39B1487A}"/>
              </a:ext>
            </a:extLst>
          </p:cNvPr>
          <p:cNvSpPr/>
          <p:nvPr/>
        </p:nvSpPr>
        <p:spPr>
          <a:xfrm>
            <a:off x="6854030" y="333677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8AEBBE6-35A2-31B7-41C4-C779DF867FFA}"/>
              </a:ext>
            </a:extLst>
          </p:cNvPr>
          <p:cNvSpPr/>
          <p:nvPr/>
        </p:nvSpPr>
        <p:spPr>
          <a:xfrm>
            <a:off x="6926599" y="333677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224585-02ED-CDB6-7FA6-F7277B2D079F}"/>
              </a:ext>
            </a:extLst>
          </p:cNvPr>
          <p:cNvSpPr/>
          <p:nvPr/>
        </p:nvSpPr>
        <p:spPr>
          <a:xfrm>
            <a:off x="6999168" y="3336772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4EA6674-0623-201C-CA9C-38C0334AF39E}"/>
              </a:ext>
            </a:extLst>
          </p:cNvPr>
          <p:cNvSpPr/>
          <p:nvPr/>
        </p:nvSpPr>
        <p:spPr>
          <a:xfrm>
            <a:off x="8101760" y="3369685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BDB35EE-7045-39A3-019D-4D8E8D6CE6EC}"/>
              </a:ext>
            </a:extLst>
          </p:cNvPr>
          <p:cNvSpPr txBox="1"/>
          <p:nvPr/>
        </p:nvSpPr>
        <p:spPr>
          <a:xfrm>
            <a:off x="7833406" y="1540991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1652</a:t>
            </a:r>
          </a:p>
        </p:txBody>
      </p:sp>
    </p:spTree>
    <p:extLst>
      <p:ext uri="{BB962C8B-B14F-4D97-AF65-F5344CB8AC3E}">
        <p14:creationId xmlns:p14="http://schemas.microsoft.com/office/powerpoint/2010/main" val="73211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8" grpId="0" animBg="1"/>
      <p:bldP spid="19" grpId="0" animBg="1"/>
      <p:bldP spid="5" grpId="0" animBg="1"/>
      <p:bldP spid="6" grpId="0" animBg="1"/>
      <p:bldP spid="7" grpId="0" animBg="1"/>
      <p:bldP spid="8" grpId="0" animBg="1"/>
      <p:bldP spid="21" grpId="0" animBg="1"/>
      <p:bldP spid="14" grpId="0" animBg="1"/>
      <p:bldP spid="15" grpId="0" animBg="1"/>
      <p:bldP spid="16" grpId="0" animBg="1"/>
      <p:bldP spid="17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958" y="27812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817658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91 − 30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21E016-9DF9-7D70-EC11-10A272A050A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1E6156-C982-1E83-F2E3-88F96CB5855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2E402F9-AC8D-517D-0992-6DB28E75C09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95BB833D-DCFC-30E2-5D7B-B521B5F8B3E5}"/>
              </a:ext>
            </a:extLst>
          </p:cNvPr>
          <p:cNvSpPr txBox="1"/>
          <p:nvPr/>
        </p:nvSpPr>
        <p:spPr>
          <a:xfrm>
            <a:off x="5010812" y="3013501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2520 – 200 = …</a:t>
            </a:r>
          </a:p>
        </p:txBody>
      </p:sp>
    </p:spTree>
    <p:extLst>
      <p:ext uri="{BB962C8B-B14F-4D97-AF65-F5344CB8AC3E}">
        <p14:creationId xmlns:p14="http://schemas.microsoft.com/office/powerpoint/2010/main" val="24093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525" y="294155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2419487" y="1537081"/>
            <a:ext cx="175491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61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2537C9-3CDF-FAE4-DBBF-56333B58F3AD}"/>
              </a:ext>
            </a:extLst>
          </p:cNvPr>
          <p:cNvSpPr/>
          <p:nvPr/>
        </p:nvSpPr>
        <p:spPr>
          <a:xfrm>
            <a:off x="3932020" y="3835263"/>
            <a:ext cx="216000" cy="216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78797C-A424-F751-1B49-5753B4DCD61E}"/>
              </a:ext>
            </a:extLst>
          </p:cNvPr>
          <p:cNvSpPr/>
          <p:nvPr/>
        </p:nvSpPr>
        <p:spPr>
          <a:xfrm>
            <a:off x="982116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04609B-6E5E-1B6B-C0DC-78DE7C770099}"/>
              </a:ext>
            </a:extLst>
          </p:cNvPr>
          <p:cNvSpPr/>
          <p:nvPr/>
        </p:nvSpPr>
        <p:spPr>
          <a:xfrm>
            <a:off x="1301913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6A490E-E056-E822-33C3-870AE68CB9FD}"/>
              </a:ext>
            </a:extLst>
          </p:cNvPr>
          <p:cNvSpPr/>
          <p:nvPr/>
        </p:nvSpPr>
        <p:spPr>
          <a:xfrm>
            <a:off x="1621710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C1D315-2BF4-351E-F0EC-68331D92125B}"/>
              </a:ext>
            </a:extLst>
          </p:cNvPr>
          <p:cNvSpPr/>
          <p:nvPr/>
        </p:nvSpPr>
        <p:spPr>
          <a:xfrm>
            <a:off x="1941507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0DD2AC-BCA4-4DF6-FCEB-A2875D1D9067}"/>
              </a:ext>
            </a:extLst>
          </p:cNvPr>
          <p:cNvSpPr/>
          <p:nvPr/>
        </p:nvSpPr>
        <p:spPr>
          <a:xfrm>
            <a:off x="2250615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CCB267-C647-8883-CE47-C70A3F679DB9}"/>
              </a:ext>
            </a:extLst>
          </p:cNvPr>
          <p:cNvSpPr/>
          <p:nvPr/>
        </p:nvSpPr>
        <p:spPr>
          <a:xfrm>
            <a:off x="2688766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BBD2A2-509A-66A6-7957-AB4F53CA7FB6}"/>
              </a:ext>
            </a:extLst>
          </p:cNvPr>
          <p:cNvSpPr/>
          <p:nvPr/>
        </p:nvSpPr>
        <p:spPr>
          <a:xfrm>
            <a:off x="2994007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56A534-9C7A-4B22-9C1B-52325170238E}"/>
              </a:ext>
            </a:extLst>
          </p:cNvPr>
          <p:cNvSpPr/>
          <p:nvPr/>
        </p:nvSpPr>
        <p:spPr>
          <a:xfrm>
            <a:off x="3313804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674FC6-547C-C823-1AC7-08E41453DAE6}"/>
              </a:ext>
            </a:extLst>
          </p:cNvPr>
          <p:cNvSpPr/>
          <p:nvPr/>
        </p:nvSpPr>
        <p:spPr>
          <a:xfrm>
            <a:off x="3622912" y="3004065"/>
            <a:ext cx="216000" cy="21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423270-194A-B27B-C490-53A5DE651038}"/>
              </a:ext>
            </a:extLst>
          </p:cNvPr>
          <p:cNvSpPr/>
          <p:nvPr/>
        </p:nvSpPr>
        <p:spPr>
          <a:xfrm>
            <a:off x="2994006" y="2868466"/>
            <a:ext cx="844905" cy="2562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206268-6B19-3CC4-2ED2-6333C56296A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D05372-5057-A024-EE5D-9C03F5FC1AA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7968B02-33F0-4D74-E699-6A97C548A4E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58894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A042E17-199A-CA2F-CF9E-81F4CD0BA137}"/>
              </a:ext>
            </a:extLst>
          </p:cNvPr>
          <p:cNvSpPr txBox="1"/>
          <p:nvPr/>
        </p:nvSpPr>
        <p:spPr>
          <a:xfrm>
            <a:off x="347787" y="1537082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91 − 30 =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B2E1CA4-4424-A0FF-D210-1ED0BC117EB3}"/>
              </a:ext>
            </a:extLst>
          </p:cNvPr>
          <p:cNvSpPr txBox="1"/>
          <p:nvPr/>
        </p:nvSpPr>
        <p:spPr>
          <a:xfrm>
            <a:off x="4540941" y="1537082"/>
            <a:ext cx="5292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/>
                </a:solidFill>
              </a:rPr>
              <a:t>25</a:t>
            </a:r>
            <a:r>
              <a:rPr lang="fr-FR" sz="4800" dirty="0"/>
              <a:t>20 – </a:t>
            </a:r>
            <a:r>
              <a:rPr lang="fr-FR" sz="4800" dirty="0">
                <a:solidFill>
                  <a:schemeClr val="accent6"/>
                </a:solidFill>
              </a:rPr>
              <a:t>2</a:t>
            </a:r>
            <a:r>
              <a:rPr lang="fr-FR" sz="4800" dirty="0"/>
              <a:t>00 =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DA0B6E-DC62-91EC-09C2-2181FB75E3B2}"/>
              </a:ext>
            </a:extLst>
          </p:cNvPr>
          <p:cNvSpPr/>
          <p:nvPr/>
        </p:nvSpPr>
        <p:spPr>
          <a:xfrm>
            <a:off x="7311351" y="296939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CB94B0-5DC2-621C-0D2F-215DFBF66B3E}"/>
              </a:ext>
            </a:extLst>
          </p:cNvPr>
          <p:cNvSpPr/>
          <p:nvPr/>
        </p:nvSpPr>
        <p:spPr>
          <a:xfrm>
            <a:off x="6218041" y="296939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0550CE5-4FC7-2E3E-3077-E787BC8DF800}"/>
              </a:ext>
            </a:extLst>
          </p:cNvPr>
          <p:cNvSpPr/>
          <p:nvPr/>
        </p:nvSpPr>
        <p:spPr>
          <a:xfrm>
            <a:off x="6750432" y="2969393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0B296B-493A-B0B3-A8ED-AB84B55A4DA7}"/>
              </a:ext>
            </a:extLst>
          </p:cNvPr>
          <p:cNvSpPr/>
          <p:nvPr/>
        </p:nvSpPr>
        <p:spPr>
          <a:xfrm>
            <a:off x="6218041" y="3517005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563F82-77C1-10F3-499B-5289BC75A343}"/>
              </a:ext>
            </a:extLst>
          </p:cNvPr>
          <p:cNvSpPr/>
          <p:nvPr/>
        </p:nvSpPr>
        <p:spPr>
          <a:xfrm>
            <a:off x="7383920" y="2969393"/>
            <a:ext cx="45719" cy="5034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62A375-7129-5132-E51B-D908123AB802}"/>
              </a:ext>
            </a:extLst>
          </p:cNvPr>
          <p:cNvSpPr/>
          <p:nvPr/>
        </p:nvSpPr>
        <p:spPr>
          <a:xfrm>
            <a:off x="6218040" y="4064617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1DF0C53E-16B1-0BEB-DAE6-E3381A588C35}"/>
              </a:ext>
            </a:extLst>
          </p:cNvPr>
          <p:cNvSpPr/>
          <p:nvPr/>
        </p:nvSpPr>
        <p:spPr>
          <a:xfrm>
            <a:off x="5487060" y="2930940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87A4FEED-3A69-B76D-C0BB-A18D9CCA205B}"/>
              </a:ext>
            </a:extLst>
          </p:cNvPr>
          <p:cNvSpPr/>
          <p:nvPr/>
        </p:nvSpPr>
        <p:spPr>
          <a:xfrm>
            <a:off x="5439435" y="3569392"/>
            <a:ext cx="574863" cy="57486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6C44B79-A911-0B4D-CC2A-8076FFAB8A22}"/>
              </a:ext>
            </a:extLst>
          </p:cNvPr>
          <p:cNvSpPr/>
          <p:nvPr/>
        </p:nvSpPr>
        <p:spPr>
          <a:xfrm>
            <a:off x="6750432" y="3517004"/>
            <a:ext cx="503497" cy="5034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4469CBDE-E52E-46D8-A1DB-3F15A174D05A}"/>
              </a:ext>
            </a:extLst>
          </p:cNvPr>
          <p:cNvSpPr/>
          <p:nvPr/>
        </p:nvSpPr>
        <p:spPr>
          <a:xfrm>
            <a:off x="6229208" y="4054907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62B246E1-3CB1-B84E-F298-507F73BC597F}"/>
              </a:ext>
            </a:extLst>
          </p:cNvPr>
          <p:cNvSpPr/>
          <p:nvPr/>
        </p:nvSpPr>
        <p:spPr>
          <a:xfrm>
            <a:off x="6761600" y="3528172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4C11D3A-5FA7-71A0-9C31-6FBAE0A5A445}"/>
              </a:ext>
            </a:extLst>
          </p:cNvPr>
          <p:cNvSpPr txBox="1"/>
          <p:nvPr/>
        </p:nvSpPr>
        <p:spPr>
          <a:xfrm>
            <a:off x="7833406" y="1537080"/>
            <a:ext cx="18493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C00000"/>
                </a:solidFill>
              </a:rPr>
              <a:t>2320</a:t>
            </a:r>
          </a:p>
        </p:txBody>
      </p:sp>
    </p:spTree>
    <p:extLst>
      <p:ext uri="{BB962C8B-B14F-4D97-AF65-F5344CB8AC3E}">
        <p14:creationId xmlns:p14="http://schemas.microsoft.com/office/powerpoint/2010/main" val="253702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8" grpId="0" animBg="1"/>
      <p:bldP spid="19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21" grpId="0" animBg="1"/>
      <p:bldP spid="17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201</TotalTime>
  <Words>286</Words>
  <Application>Microsoft Office PowerPoint</Application>
  <PresentationFormat>Affichage à l'écran (4:3)</PresentationFormat>
  <Paragraphs>131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Thème Office</vt:lpstr>
      <vt:lpstr>Présentation PowerPoint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Emmanuelle Petit</cp:lastModifiedBy>
  <cp:revision>42</cp:revision>
  <dcterms:created xsi:type="dcterms:W3CDTF">2023-02-07T14:55:57Z</dcterms:created>
  <dcterms:modified xsi:type="dcterms:W3CDTF">2025-08-10T16:54:42Z</dcterms:modified>
</cp:coreProperties>
</file>